
<file path=[Content_Types].xml><?xml version="1.0" encoding="utf-8"?>
<Types xmlns="http://schemas.openxmlformats.org/package/2006/content-types">
  <Default Extension="png" ContentType="image/png"/>
  <Default Extension="jpe" ContentType="image/jpe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13"/>
  </p:notesMasterIdLst>
  <p:handoutMasterIdLst>
    <p:handoutMasterId r:id="rId14"/>
  </p:handoutMasterIdLst>
  <p:sldIdLst>
    <p:sldId id="490" r:id="rId2"/>
    <p:sldId id="432" r:id="rId3"/>
    <p:sldId id="566" r:id="rId4"/>
    <p:sldId id="568" r:id="rId5"/>
    <p:sldId id="557" r:id="rId6"/>
    <p:sldId id="453" r:id="rId7"/>
    <p:sldId id="524" r:id="rId8"/>
    <p:sldId id="567" r:id="rId9"/>
    <p:sldId id="547" r:id="rId10"/>
    <p:sldId id="561" r:id="rId11"/>
    <p:sldId id="565" r:id="rId12"/>
  </p:sldIdLst>
  <p:sldSz cx="9144000" cy="6858000" type="screen4x3"/>
  <p:notesSz cx="6858000" cy="9661525"/>
  <p:defaultTextStyle>
    <a:defPPr>
      <a:defRPr lang="en-US"/>
    </a:defPPr>
    <a:lvl1pPr algn="l" rtl="0" fontAlgn="base">
      <a:spcBef>
        <a:spcPct val="0"/>
      </a:spcBef>
      <a:spcAft>
        <a:spcPct val="0"/>
      </a:spcAft>
      <a:defRPr sz="2300" kern="1200">
        <a:solidFill>
          <a:schemeClr val="tx1"/>
        </a:solidFill>
        <a:latin typeface="Times New Roman" pitchFamily="18" charset="0"/>
        <a:ea typeface="+mn-ea"/>
        <a:cs typeface="Arial" pitchFamily="34" charset="0"/>
      </a:defRPr>
    </a:lvl1pPr>
    <a:lvl2pPr marL="457051" algn="l" rtl="0" fontAlgn="base">
      <a:spcBef>
        <a:spcPct val="0"/>
      </a:spcBef>
      <a:spcAft>
        <a:spcPct val="0"/>
      </a:spcAft>
      <a:defRPr sz="2300" kern="1200">
        <a:solidFill>
          <a:schemeClr val="tx1"/>
        </a:solidFill>
        <a:latin typeface="Times New Roman" pitchFamily="18" charset="0"/>
        <a:ea typeface="+mn-ea"/>
        <a:cs typeface="Arial" pitchFamily="34" charset="0"/>
      </a:defRPr>
    </a:lvl2pPr>
    <a:lvl3pPr marL="914107" algn="l" rtl="0" fontAlgn="base">
      <a:spcBef>
        <a:spcPct val="0"/>
      </a:spcBef>
      <a:spcAft>
        <a:spcPct val="0"/>
      </a:spcAft>
      <a:defRPr sz="2300" kern="1200">
        <a:solidFill>
          <a:schemeClr val="tx1"/>
        </a:solidFill>
        <a:latin typeface="Times New Roman" pitchFamily="18" charset="0"/>
        <a:ea typeface="+mn-ea"/>
        <a:cs typeface="Arial" pitchFamily="34" charset="0"/>
      </a:defRPr>
    </a:lvl3pPr>
    <a:lvl4pPr marL="1371160" algn="l" rtl="0" fontAlgn="base">
      <a:spcBef>
        <a:spcPct val="0"/>
      </a:spcBef>
      <a:spcAft>
        <a:spcPct val="0"/>
      </a:spcAft>
      <a:defRPr sz="2300" kern="1200">
        <a:solidFill>
          <a:schemeClr val="tx1"/>
        </a:solidFill>
        <a:latin typeface="Times New Roman" pitchFamily="18" charset="0"/>
        <a:ea typeface="+mn-ea"/>
        <a:cs typeface="Arial" pitchFamily="34" charset="0"/>
      </a:defRPr>
    </a:lvl4pPr>
    <a:lvl5pPr marL="1828211" algn="l" rtl="0" fontAlgn="base">
      <a:spcBef>
        <a:spcPct val="0"/>
      </a:spcBef>
      <a:spcAft>
        <a:spcPct val="0"/>
      </a:spcAft>
      <a:defRPr sz="2300" kern="1200">
        <a:solidFill>
          <a:schemeClr val="tx1"/>
        </a:solidFill>
        <a:latin typeface="Times New Roman" pitchFamily="18" charset="0"/>
        <a:ea typeface="+mn-ea"/>
        <a:cs typeface="Arial" pitchFamily="34" charset="0"/>
      </a:defRPr>
    </a:lvl5pPr>
    <a:lvl6pPr marL="2285266" algn="l" defTabSz="914107" rtl="0" eaLnBrk="1" latinLnBrk="0" hangingPunct="1">
      <a:defRPr sz="2300" kern="1200">
        <a:solidFill>
          <a:schemeClr val="tx1"/>
        </a:solidFill>
        <a:latin typeface="Times New Roman" pitchFamily="18" charset="0"/>
        <a:ea typeface="+mn-ea"/>
        <a:cs typeface="Arial" pitchFamily="34" charset="0"/>
      </a:defRPr>
    </a:lvl6pPr>
    <a:lvl7pPr marL="2742320" algn="l" defTabSz="914107" rtl="0" eaLnBrk="1" latinLnBrk="0" hangingPunct="1">
      <a:defRPr sz="2300" kern="1200">
        <a:solidFill>
          <a:schemeClr val="tx1"/>
        </a:solidFill>
        <a:latin typeface="Times New Roman" pitchFamily="18" charset="0"/>
        <a:ea typeface="+mn-ea"/>
        <a:cs typeface="Arial" pitchFamily="34" charset="0"/>
      </a:defRPr>
    </a:lvl7pPr>
    <a:lvl8pPr marL="3199373" algn="l" defTabSz="914107" rtl="0" eaLnBrk="1" latinLnBrk="0" hangingPunct="1">
      <a:defRPr sz="2300" kern="1200">
        <a:solidFill>
          <a:schemeClr val="tx1"/>
        </a:solidFill>
        <a:latin typeface="Times New Roman" pitchFamily="18" charset="0"/>
        <a:ea typeface="+mn-ea"/>
        <a:cs typeface="Arial" pitchFamily="34" charset="0"/>
      </a:defRPr>
    </a:lvl8pPr>
    <a:lvl9pPr marL="3656426" algn="l" defTabSz="914107" rtl="0" eaLnBrk="1" latinLnBrk="0" hangingPunct="1">
      <a:defRPr sz="23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43">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6600CC"/>
    <a:srgbClr val="FF3300"/>
    <a:srgbClr val="FF9900"/>
    <a:srgbClr val="B4F3FA"/>
    <a:srgbClr val="C9E6F9"/>
    <a:srgbClr val="666699"/>
    <a:srgbClr val="BEF0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6985" autoAdjust="0"/>
  </p:normalViewPr>
  <p:slideViewPr>
    <p:cSldViewPr>
      <p:cViewPr varScale="1">
        <p:scale>
          <a:sx n="67" d="100"/>
          <a:sy n="67" d="100"/>
        </p:scale>
        <p:origin x="70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4" d="100"/>
          <a:sy n="34" d="100"/>
        </p:scale>
        <p:origin x="-1518" y="-96"/>
      </p:cViewPr>
      <p:guideLst>
        <p:guide orient="horz" pos="3043"/>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73388" cy="482600"/>
          </a:xfrm>
          <a:prstGeom prst="rect">
            <a:avLst/>
          </a:prstGeom>
          <a:noFill/>
          <a:ln w="9525">
            <a:noFill/>
            <a:miter lim="800000"/>
            <a:headEnd/>
            <a:tailEnd/>
          </a:ln>
          <a:effectLst/>
        </p:spPr>
        <p:txBody>
          <a:bodyPr vert="horz" wrap="square" lIns="89778" tIns="44890" rIns="89778" bIns="44890" numCol="1" anchor="t" anchorCtr="0" compatLnSpc="1">
            <a:prstTxWarp prst="textNoShape">
              <a:avLst/>
            </a:prstTxWarp>
          </a:bodyPr>
          <a:lstStyle>
            <a:lvl1pPr defTabSz="898525" eaLnBrk="0" hangingPunct="0">
              <a:defRPr sz="1200">
                <a:ea typeface="굴림" charset="-127"/>
                <a:cs typeface="+mn-cs"/>
              </a:defRPr>
            </a:lvl1pPr>
          </a:lstStyle>
          <a:p>
            <a:pPr>
              <a:defRPr/>
            </a:pPr>
            <a:endParaRPr lang="en-US" altLang="ko-KR"/>
          </a:p>
        </p:txBody>
      </p:sp>
      <p:sp>
        <p:nvSpPr>
          <p:cNvPr id="62467" name="Rectangle 3"/>
          <p:cNvSpPr>
            <a:spLocks noGrp="1" noChangeArrowheads="1"/>
          </p:cNvSpPr>
          <p:nvPr>
            <p:ph type="dt" sz="quarter" idx="1"/>
          </p:nvPr>
        </p:nvSpPr>
        <p:spPr bwMode="auto">
          <a:xfrm>
            <a:off x="3884613" y="0"/>
            <a:ext cx="2973387" cy="482600"/>
          </a:xfrm>
          <a:prstGeom prst="rect">
            <a:avLst/>
          </a:prstGeom>
          <a:noFill/>
          <a:ln w="9525">
            <a:noFill/>
            <a:miter lim="800000"/>
            <a:headEnd/>
            <a:tailEnd/>
          </a:ln>
          <a:effectLst/>
        </p:spPr>
        <p:txBody>
          <a:bodyPr vert="horz" wrap="square" lIns="89778" tIns="44890" rIns="89778" bIns="44890" numCol="1" anchor="t" anchorCtr="0" compatLnSpc="1">
            <a:prstTxWarp prst="textNoShape">
              <a:avLst/>
            </a:prstTxWarp>
          </a:bodyPr>
          <a:lstStyle>
            <a:lvl1pPr algn="r" defTabSz="898525" eaLnBrk="0" hangingPunct="0">
              <a:defRPr sz="1200">
                <a:ea typeface="굴림" charset="-127"/>
                <a:cs typeface="+mn-cs"/>
              </a:defRPr>
            </a:lvl1pPr>
          </a:lstStyle>
          <a:p>
            <a:pPr>
              <a:defRPr/>
            </a:pPr>
            <a:endParaRPr lang="en-US" altLang="ko-KR"/>
          </a:p>
        </p:txBody>
      </p:sp>
      <p:sp>
        <p:nvSpPr>
          <p:cNvPr id="62468" name="Rectangle 4"/>
          <p:cNvSpPr>
            <a:spLocks noGrp="1" noChangeArrowheads="1"/>
          </p:cNvSpPr>
          <p:nvPr>
            <p:ph type="ftr" sz="quarter" idx="2"/>
          </p:nvPr>
        </p:nvSpPr>
        <p:spPr bwMode="auto">
          <a:xfrm>
            <a:off x="0" y="9140825"/>
            <a:ext cx="2973388" cy="482600"/>
          </a:xfrm>
          <a:prstGeom prst="rect">
            <a:avLst/>
          </a:prstGeom>
          <a:noFill/>
          <a:ln w="9525">
            <a:noFill/>
            <a:miter lim="800000"/>
            <a:headEnd/>
            <a:tailEnd/>
          </a:ln>
          <a:effectLst/>
        </p:spPr>
        <p:txBody>
          <a:bodyPr vert="horz" wrap="square" lIns="89778" tIns="44890" rIns="89778" bIns="44890" numCol="1" anchor="b" anchorCtr="0" compatLnSpc="1">
            <a:prstTxWarp prst="textNoShape">
              <a:avLst/>
            </a:prstTxWarp>
          </a:bodyPr>
          <a:lstStyle>
            <a:lvl1pPr defTabSz="898525" eaLnBrk="0" hangingPunct="0">
              <a:defRPr sz="1200">
                <a:ea typeface="굴림" charset="-127"/>
                <a:cs typeface="+mn-cs"/>
              </a:defRPr>
            </a:lvl1pPr>
          </a:lstStyle>
          <a:p>
            <a:pPr>
              <a:defRPr/>
            </a:pPr>
            <a:endParaRPr lang="en-US" altLang="ko-KR"/>
          </a:p>
        </p:txBody>
      </p:sp>
      <p:sp>
        <p:nvSpPr>
          <p:cNvPr id="62469" name="Rectangle 5"/>
          <p:cNvSpPr>
            <a:spLocks noGrp="1" noChangeArrowheads="1"/>
          </p:cNvSpPr>
          <p:nvPr>
            <p:ph type="sldNum" sz="quarter" idx="3"/>
          </p:nvPr>
        </p:nvSpPr>
        <p:spPr bwMode="auto">
          <a:xfrm>
            <a:off x="3884613" y="9140825"/>
            <a:ext cx="2973387" cy="482600"/>
          </a:xfrm>
          <a:prstGeom prst="rect">
            <a:avLst/>
          </a:prstGeom>
          <a:noFill/>
          <a:ln w="9525">
            <a:noFill/>
            <a:miter lim="800000"/>
            <a:headEnd/>
            <a:tailEnd/>
          </a:ln>
          <a:effectLst/>
        </p:spPr>
        <p:txBody>
          <a:bodyPr vert="horz" wrap="square" lIns="89778" tIns="44890" rIns="89778" bIns="44890" numCol="1" anchor="b" anchorCtr="0" compatLnSpc="1">
            <a:prstTxWarp prst="textNoShape">
              <a:avLst/>
            </a:prstTxWarp>
          </a:bodyPr>
          <a:lstStyle>
            <a:lvl1pPr algn="r" defTabSz="898525" eaLnBrk="0" hangingPunct="0">
              <a:defRPr sz="1200">
                <a:ea typeface="굴림" charset="-127"/>
                <a:cs typeface="+mn-cs"/>
              </a:defRPr>
            </a:lvl1pPr>
          </a:lstStyle>
          <a:p>
            <a:pPr>
              <a:defRPr/>
            </a:pPr>
            <a:fld id="{B12A4358-1E59-4C19-B355-25F7ACA957BF}" type="slidenum">
              <a:rPr lang="ko-KR" altLang="en-US"/>
              <a:pPr>
                <a:defRPr/>
              </a:pPr>
              <a:t>‹N°›</a:t>
            </a:fld>
            <a:endParaRPr lang="en-US" altLang="ko-KR"/>
          </a:p>
        </p:txBody>
      </p:sp>
    </p:spTree>
    <p:extLst>
      <p:ext uri="{BB962C8B-B14F-4D97-AF65-F5344CB8AC3E}">
        <p14:creationId xmlns:p14="http://schemas.microsoft.com/office/powerpoint/2010/main" val="3875986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3388" cy="484188"/>
          </a:xfrm>
          <a:prstGeom prst="rect">
            <a:avLst/>
          </a:prstGeom>
          <a:noFill/>
          <a:ln w="9525">
            <a:noFill/>
            <a:miter lim="800000"/>
            <a:headEnd/>
            <a:tailEnd/>
          </a:ln>
          <a:effectLst/>
        </p:spPr>
        <p:txBody>
          <a:bodyPr vert="horz" wrap="square" lIns="89974" tIns="44988" rIns="89974" bIns="44988" numCol="1" anchor="t" anchorCtr="0" compatLnSpc="1">
            <a:prstTxWarp prst="textNoShape">
              <a:avLst/>
            </a:prstTxWarp>
          </a:bodyPr>
          <a:lstStyle>
            <a:lvl1pPr defTabSz="900113" eaLnBrk="0" hangingPunct="0">
              <a:defRPr sz="1200">
                <a:ea typeface="굴림" charset="-127"/>
                <a:cs typeface="+mn-cs"/>
              </a:defRPr>
            </a:lvl1pPr>
          </a:lstStyle>
          <a:p>
            <a:pPr>
              <a:defRPr/>
            </a:pPr>
            <a:endParaRPr lang="en-US" altLang="ko-KR"/>
          </a:p>
        </p:txBody>
      </p:sp>
      <p:sp>
        <p:nvSpPr>
          <p:cNvPr id="5123" name="Rectangle 3"/>
          <p:cNvSpPr>
            <a:spLocks noGrp="1" noChangeArrowheads="1"/>
          </p:cNvSpPr>
          <p:nvPr>
            <p:ph type="dt" idx="1"/>
          </p:nvPr>
        </p:nvSpPr>
        <p:spPr bwMode="auto">
          <a:xfrm>
            <a:off x="3884613" y="0"/>
            <a:ext cx="2973387" cy="484188"/>
          </a:xfrm>
          <a:prstGeom prst="rect">
            <a:avLst/>
          </a:prstGeom>
          <a:noFill/>
          <a:ln w="9525">
            <a:noFill/>
            <a:miter lim="800000"/>
            <a:headEnd/>
            <a:tailEnd/>
          </a:ln>
          <a:effectLst/>
        </p:spPr>
        <p:txBody>
          <a:bodyPr vert="horz" wrap="square" lIns="89974" tIns="44988" rIns="89974" bIns="44988" numCol="1" anchor="t" anchorCtr="0" compatLnSpc="1">
            <a:prstTxWarp prst="textNoShape">
              <a:avLst/>
            </a:prstTxWarp>
          </a:bodyPr>
          <a:lstStyle>
            <a:lvl1pPr algn="r" defTabSz="900113" eaLnBrk="0" hangingPunct="0">
              <a:defRPr sz="1200">
                <a:ea typeface="굴림" charset="-127"/>
                <a:cs typeface="+mn-cs"/>
              </a:defRPr>
            </a:lvl1pPr>
          </a:lstStyle>
          <a:p>
            <a:pPr>
              <a:defRPr/>
            </a:pPr>
            <a:endParaRPr lang="en-US" altLang="ko-KR"/>
          </a:p>
        </p:txBody>
      </p:sp>
      <p:sp>
        <p:nvSpPr>
          <p:cNvPr id="38916" name="Rectangle 4"/>
          <p:cNvSpPr>
            <a:spLocks noGrp="1" noRot="1" noChangeAspect="1" noChangeArrowheads="1" noTextEdit="1"/>
          </p:cNvSpPr>
          <p:nvPr>
            <p:ph type="sldImg" idx="2"/>
          </p:nvPr>
        </p:nvSpPr>
        <p:spPr bwMode="auto">
          <a:xfrm>
            <a:off x="1012825" y="723900"/>
            <a:ext cx="4832350" cy="3624263"/>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14400" y="4591050"/>
            <a:ext cx="5029200" cy="4346575"/>
          </a:xfrm>
          <a:prstGeom prst="rect">
            <a:avLst/>
          </a:prstGeom>
          <a:noFill/>
          <a:ln w="9525">
            <a:noFill/>
            <a:miter lim="800000"/>
            <a:headEnd/>
            <a:tailEnd/>
          </a:ln>
          <a:effectLst/>
        </p:spPr>
        <p:txBody>
          <a:bodyPr vert="horz" wrap="square" lIns="89974" tIns="44988" rIns="89974" bIns="4498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5126" name="Rectangle 6"/>
          <p:cNvSpPr>
            <a:spLocks noGrp="1" noChangeArrowheads="1"/>
          </p:cNvSpPr>
          <p:nvPr>
            <p:ph type="ftr" sz="quarter" idx="4"/>
          </p:nvPr>
        </p:nvSpPr>
        <p:spPr bwMode="auto">
          <a:xfrm>
            <a:off x="0" y="9177338"/>
            <a:ext cx="2973388" cy="484187"/>
          </a:xfrm>
          <a:prstGeom prst="rect">
            <a:avLst/>
          </a:prstGeom>
          <a:noFill/>
          <a:ln w="9525">
            <a:noFill/>
            <a:miter lim="800000"/>
            <a:headEnd/>
            <a:tailEnd/>
          </a:ln>
          <a:effectLst/>
        </p:spPr>
        <p:txBody>
          <a:bodyPr vert="horz" wrap="square" lIns="89974" tIns="44988" rIns="89974" bIns="44988" numCol="1" anchor="b" anchorCtr="0" compatLnSpc="1">
            <a:prstTxWarp prst="textNoShape">
              <a:avLst/>
            </a:prstTxWarp>
          </a:bodyPr>
          <a:lstStyle>
            <a:lvl1pPr defTabSz="900113" eaLnBrk="0" hangingPunct="0">
              <a:defRPr sz="1200">
                <a:ea typeface="굴림" charset="-127"/>
                <a:cs typeface="+mn-cs"/>
              </a:defRPr>
            </a:lvl1pPr>
          </a:lstStyle>
          <a:p>
            <a:pPr>
              <a:defRPr/>
            </a:pPr>
            <a:endParaRPr lang="en-US" altLang="ko-KR"/>
          </a:p>
        </p:txBody>
      </p:sp>
      <p:sp>
        <p:nvSpPr>
          <p:cNvPr id="5127" name="Rectangle 7"/>
          <p:cNvSpPr>
            <a:spLocks noGrp="1" noChangeArrowheads="1"/>
          </p:cNvSpPr>
          <p:nvPr>
            <p:ph type="sldNum" sz="quarter" idx="5"/>
          </p:nvPr>
        </p:nvSpPr>
        <p:spPr bwMode="auto">
          <a:xfrm>
            <a:off x="3884613" y="9177338"/>
            <a:ext cx="2973387" cy="484187"/>
          </a:xfrm>
          <a:prstGeom prst="rect">
            <a:avLst/>
          </a:prstGeom>
          <a:noFill/>
          <a:ln w="9525">
            <a:noFill/>
            <a:miter lim="800000"/>
            <a:headEnd/>
            <a:tailEnd/>
          </a:ln>
          <a:effectLst/>
        </p:spPr>
        <p:txBody>
          <a:bodyPr vert="horz" wrap="square" lIns="89974" tIns="44988" rIns="89974" bIns="44988" numCol="1" anchor="b" anchorCtr="0" compatLnSpc="1">
            <a:prstTxWarp prst="textNoShape">
              <a:avLst/>
            </a:prstTxWarp>
          </a:bodyPr>
          <a:lstStyle>
            <a:lvl1pPr algn="r" defTabSz="900113" eaLnBrk="0" hangingPunct="0">
              <a:defRPr sz="1200">
                <a:ea typeface="굴림" charset="-127"/>
                <a:cs typeface="+mn-cs"/>
              </a:defRPr>
            </a:lvl1pPr>
          </a:lstStyle>
          <a:p>
            <a:pPr>
              <a:defRPr/>
            </a:pPr>
            <a:fld id="{1C5E8F3E-9726-4290-91F3-DE0DFD760E80}" type="slidenum">
              <a:rPr lang="ko-KR" altLang="en-US"/>
              <a:pPr>
                <a:defRPr/>
              </a:pPr>
              <a:t>‹N°›</a:t>
            </a:fld>
            <a:endParaRPr lang="en-US" altLang="ko-KR"/>
          </a:p>
        </p:txBody>
      </p:sp>
    </p:spTree>
    <p:extLst>
      <p:ext uri="{BB962C8B-B14F-4D97-AF65-F5344CB8AC3E}">
        <p14:creationId xmlns:p14="http://schemas.microsoft.com/office/powerpoint/2010/main" val="99846330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Times New Roman" pitchFamily="18" charset="0"/>
        <a:ea typeface="+mn-ea"/>
        <a:cs typeface="+mn-cs"/>
      </a:defRPr>
    </a:lvl1pPr>
    <a:lvl2pPr marL="457051" algn="l" rtl="0" eaLnBrk="0" fontAlgn="base" hangingPunct="0">
      <a:spcBef>
        <a:spcPct val="30000"/>
      </a:spcBef>
      <a:spcAft>
        <a:spcPct val="0"/>
      </a:spcAft>
      <a:defRPr sz="1300" kern="1200">
        <a:solidFill>
          <a:schemeClr val="tx1"/>
        </a:solidFill>
        <a:latin typeface="Times New Roman" pitchFamily="18" charset="0"/>
        <a:ea typeface="+mn-ea"/>
        <a:cs typeface="+mn-cs"/>
      </a:defRPr>
    </a:lvl2pPr>
    <a:lvl3pPr marL="914107" algn="l" rtl="0" eaLnBrk="0" fontAlgn="base" hangingPunct="0">
      <a:spcBef>
        <a:spcPct val="30000"/>
      </a:spcBef>
      <a:spcAft>
        <a:spcPct val="0"/>
      </a:spcAft>
      <a:defRPr sz="1300" kern="1200">
        <a:solidFill>
          <a:schemeClr val="tx1"/>
        </a:solidFill>
        <a:latin typeface="Times New Roman" pitchFamily="18" charset="0"/>
        <a:ea typeface="+mn-ea"/>
        <a:cs typeface="+mn-cs"/>
      </a:defRPr>
    </a:lvl3pPr>
    <a:lvl4pPr marL="1371160" algn="l" rtl="0" eaLnBrk="0" fontAlgn="base" hangingPunct="0">
      <a:spcBef>
        <a:spcPct val="30000"/>
      </a:spcBef>
      <a:spcAft>
        <a:spcPct val="0"/>
      </a:spcAft>
      <a:defRPr sz="1300" kern="1200">
        <a:solidFill>
          <a:schemeClr val="tx1"/>
        </a:solidFill>
        <a:latin typeface="Times New Roman" pitchFamily="18" charset="0"/>
        <a:ea typeface="+mn-ea"/>
        <a:cs typeface="+mn-cs"/>
      </a:defRPr>
    </a:lvl4pPr>
    <a:lvl5pPr marL="1828211" algn="l" rtl="0" eaLnBrk="0" fontAlgn="base" hangingPunct="0">
      <a:spcBef>
        <a:spcPct val="30000"/>
      </a:spcBef>
      <a:spcAft>
        <a:spcPct val="0"/>
      </a:spcAft>
      <a:defRPr sz="1300" kern="1200">
        <a:solidFill>
          <a:schemeClr val="tx1"/>
        </a:solidFill>
        <a:latin typeface="Times New Roman" pitchFamily="18" charset="0"/>
        <a:ea typeface="+mn-ea"/>
        <a:cs typeface="+mn-cs"/>
      </a:defRPr>
    </a:lvl5pPr>
    <a:lvl6pPr marL="2285266" algn="l" defTabSz="914107" rtl="0" eaLnBrk="1" latinLnBrk="0" hangingPunct="1">
      <a:defRPr sz="1300" kern="1200">
        <a:solidFill>
          <a:schemeClr val="tx1"/>
        </a:solidFill>
        <a:latin typeface="+mn-lt"/>
        <a:ea typeface="+mn-ea"/>
        <a:cs typeface="+mn-cs"/>
      </a:defRPr>
    </a:lvl6pPr>
    <a:lvl7pPr marL="2742320" algn="l" defTabSz="914107" rtl="0" eaLnBrk="1" latinLnBrk="0" hangingPunct="1">
      <a:defRPr sz="1300" kern="1200">
        <a:solidFill>
          <a:schemeClr val="tx1"/>
        </a:solidFill>
        <a:latin typeface="+mn-lt"/>
        <a:ea typeface="+mn-ea"/>
        <a:cs typeface="+mn-cs"/>
      </a:defRPr>
    </a:lvl7pPr>
    <a:lvl8pPr marL="3199373" algn="l" defTabSz="914107" rtl="0" eaLnBrk="1" latinLnBrk="0" hangingPunct="1">
      <a:defRPr sz="1300" kern="1200">
        <a:solidFill>
          <a:schemeClr val="tx1"/>
        </a:solidFill>
        <a:latin typeface="+mn-lt"/>
        <a:ea typeface="+mn-ea"/>
        <a:cs typeface="+mn-cs"/>
      </a:defRPr>
    </a:lvl8pPr>
    <a:lvl9pPr marL="3656426" algn="l" defTabSz="91410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012825" y="723900"/>
            <a:ext cx="4832350" cy="3624263"/>
          </a:xfrm>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1C5E8F3E-9726-4290-91F3-DE0DFD760E80}" type="slidenum">
              <a:rPr lang="ko-KR" altLang="en-US" smtClean="0"/>
              <a:pPr>
                <a:defRPr/>
              </a:pPr>
              <a:t>11</a:t>
            </a:fld>
            <a:endParaRPr lang="en-US" altLang="ko-KR"/>
          </a:p>
        </p:txBody>
      </p:sp>
    </p:spTree>
    <p:extLst>
      <p:ext uri="{BB962C8B-B14F-4D97-AF65-F5344CB8AC3E}">
        <p14:creationId xmlns:p14="http://schemas.microsoft.com/office/powerpoint/2010/main" val="2452881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42"/>
            <a:ext cx="7772400" cy="147002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051" indent="0" algn="ctr">
              <a:buNone/>
              <a:defRPr>
                <a:solidFill>
                  <a:schemeClr val="tx1">
                    <a:tint val="75000"/>
                  </a:schemeClr>
                </a:solidFill>
              </a:defRPr>
            </a:lvl2pPr>
            <a:lvl3pPr marL="914107" indent="0" algn="ctr">
              <a:buNone/>
              <a:defRPr>
                <a:solidFill>
                  <a:schemeClr val="tx1">
                    <a:tint val="75000"/>
                  </a:schemeClr>
                </a:solidFill>
              </a:defRPr>
            </a:lvl3pPr>
            <a:lvl4pPr marL="1371160" indent="0" algn="ctr">
              <a:buNone/>
              <a:defRPr>
                <a:solidFill>
                  <a:schemeClr val="tx1">
                    <a:tint val="75000"/>
                  </a:schemeClr>
                </a:solidFill>
              </a:defRPr>
            </a:lvl4pPr>
            <a:lvl5pPr marL="1828211" indent="0" algn="ctr">
              <a:buNone/>
              <a:defRPr>
                <a:solidFill>
                  <a:schemeClr val="tx1">
                    <a:tint val="75000"/>
                  </a:schemeClr>
                </a:solidFill>
              </a:defRPr>
            </a:lvl5pPr>
            <a:lvl6pPr marL="2285266" indent="0" algn="ctr">
              <a:buNone/>
              <a:defRPr>
                <a:solidFill>
                  <a:schemeClr val="tx1">
                    <a:tint val="75000"/>
                  </a:schemeClr>
                </a:solidFill>
              </a:defRPr>
            </a:lvl6pPr>
            <a:lvl7pPr marL="2742320" indent="0" algn="ctr">
              <a:buNone/>
              <a:defRPr>
                <a:solidFill>
                  <a:schemeClr val="tx1">
                    <a:tint val="75000"/>
                  </a:schemeClr>
                </a:solidFill>
              </a:defRPr>
            </a:lvl7pPr>
            <a:lvl8pPr marL="3199373" indent="0" algn="ctr">
              <a:buNone/>
              <a:defRPr>
                <a:solidFill>
                  <a:schemeClr val="tx1">
                    <a:tint val="75000"/>
                  </a:schemeClr>
                </a:solidFill>
              </a:defRPr>
            </a:lvl8pPr>
            <a:lvl9pPr marL="3656426"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en-US" altLang="ko-KR"/>
          </a:p>
        </p:txBody>
      </p:sp>
      <p:sp>
        <p:nvSpPr>
          <p:cNvPr id="5"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6" name="Espace réservé du numéro de diapositive 5"/>
          <p:cNvSpPr>
            <a:spLocks noGrp="1"/>
          </p:cNvSpPr>
          <p:nvPr>
            <p:ph type="sldNum" sz="quarter" idx="12"/>
          </p:nvPr>
        </p:nvSpPr>
        <p:spPr/>
        <p:txBody>
          <a:bodyPr/>
          <a:lstStyle>
            <a:lvl1pPr>
              <a:defRPr/>
            </a:lvl1pPr>
          </a:lstStyle>
          <a:p>
            <a:pPr>
              <a:defRPr/>
            </a:pPr>
            <a:fld id="{AA2478AF-E7FA-40C3-BBF0-0C4C22E70D9C}" type="slidenum">
              <a:rPr lang="ko-KR" altLang="en-US"/>
              <a:pPr>
                <a:defRPr/>
              </a:pPr>
              <a:t>‹N°›</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en-US" altLang="ko-KR"/>
          </a:p>
        </p:txBody>
      </p:sp>
      <p:sp>
        <p:nvSpPr>
          <p:cNvPr id="5"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6" name="Espace réservé du numéro de diapositive 5"/>
          <p:cNvSpPr>
            <a:spLocks noGrp="1"/>
          </p:cNvSpPr>
          <p:nvPr>
            <p:ph type="sldNum" sz="quarter" idx="12"/>
          </p:nvPr>
        </p:nvSpPr>
        <p:spPr/>
        <p:txBody>
          <a:bodyPr/>
          <a:lstStyle>
            <a:lvl1pPr>
              <a:defRPr/>
            </a:lvl1pPr>
          </a:lstStyle>
          <a:p>
            <a:pPr>
              <a:defRPr/>
            </a:pPr>
            <a:fld id="{88C1182F-70B9-4F0F-B46D-9D481438F15C}" type="slidenum">
              <a:rPr lang="ko-KR" altLang="en-US"/>
              <a:pPr>
                <a:defRPr/>
              </a:pPr>
              <a:t>‹N°›</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6"/>
            <a:ext cx="2057400" cy="5851523"/>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46"/>
            <a:ext cx="6019800" cy="585152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en-US" altLang="ko-KR"/>
          </a:p>
        </p:txBody>
      </p:sp>
      <p:sp>
        <p:nvSpPr>
          <p:cNvPr id="5"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6" name="Espace réservé du numéro de diapositive 5"/>
          <p:cNvSpPr>
            <a:spLocks noGrp="1"/>
          </p:cNvSpPr>
          <p:nvPr>
            <p:ph type="sldNum" sz="quarter" idx="12"/>
          </p:nvPr>
        </p:nvSpPr>
        <p:spPr/>
        <p:txBody>
          <a:bodyPr/>
          <a:lstStyle>
            <a:lvl1pPr>
              <a:defRPr/>
            </a:lvl1pPr>
          </a:lstStyle>
          <a:p>
            <a:pPr>
              <a:defRPr/>
            </a:pPr>
            <a:fld id="{05C874C3-0F56-42D1-8E6A-19E2DA81126C}" type="slidenum">
              <a:rPr lang="ko-KR" altLang="en-US"/>
              <a:pPr>
                <a:defRPr/>
              </a:pPr>
              <a:t>‹N°›</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endParaRPr lang="en-US" altLang="ko-KR"/>
          </a:p>
        </p:txBody>
      </p:sp>
      <p:sp>
        <p:nvSpPr>
          <p:cNvPr id="5"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6" name="Espace réservé du numéro de diapositive 5"/>
          <p:cNvSpPr>
            <a:spLocks noGrp="1"/>
          </p:cNvSpPr>
          <p:nvPr>
            <p:ph type="sldNum" sz="quarter" idx="12"/>
          </p:nvPr>
        </p:nvSpPr>
        <p:spPr/>
        <p:txBody>
          <a:bodyPr/>
          <a:lstStyle>
            <a:lvl1pPr>
              <a:defRPr/>
            </a:lvl1pPr>
          </a:lstStyle>
          <a:p>
            <a:pPr>
              <a:defRPr/>
            </a:pPr>
            <a:fld id="{4C7DADAA-99F0-4D39-92FD-0D13539711AE}" type="slidenum">
              <a:rPr lang="ko-KR" altLang="en-US"/>
              <a:pPr>
                <a:defRPr/>
              </a:pPr>
              <a:t>‹N°›</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2" y="4406903"/>
            <a:ext cx="7772400" cy="1362076"/>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2" y="2906728"/>
            <a:ext cx="7772400" cy="1500187"/>
          </a:xfrm>
        </p:spPr>
        <p:txBody>
          <a:bodyPr anchor="b"/>
          <a:lstStyle>
            <a:lvl1pPr marL="0" indent="0">
              <a:buNone/>
              <a:defRPr sz="2000">
                <a:solidFill>
                  <a:schemeClr val="tx1">
                    <a:tint val="75000"/>
                  </a:schemeClr>
                </a:solidFill>
              </a:defRPr>
            </a:lvl1pPr>
            <a:lvl2pPr marL="457051" indent="0">
              <a:buNone/>
              <a:defRPr sz="1800">
                <a:solidFill>
                  <a:schemeClr val="tx1">
                    <a:tint val="75000"/>
                  </a:schemeClr>
                </a:solidFill>
              </a:defRPr>
            </a:lvl2pPr>
            <a:lvl3pPr marL="914107" indent="0">
              <a:buNone/>
              <a:defRPr sz="1600">
                <a:solidFill>
                  <a:schemeClr val="tx1">
                    <a:tint val="75000"/>
                  </a:schemeClr>
                </a:solidFill>
              </a:defRPr>
            </a:lvl3pPr>
            <a:lvl4pPr marL="1371160" indent="0">
              <a:buNone/>
              <a:defRPr sz="1400">
                <a:solidFill>
                  <a:schemeClr val="tx1">
                    <a:tint val="75000"/>
                  </a:schemeClr>
                </a:solidFill>
              </a:defRPr>
            </a:lvl4pPr>
            <a:lvl5pPr marL="1828211" indent="0">
              <a:buNone/>
              <a:defRPr sz="1400">
                <a:solidFill>
                  <a:schemeClr val="tx1">
                    <a:tint val="75000"/>
                  </a:schemeClr>
                </a:solidFill>
              </a:defRPr>
            </a:lvl5pPr>
            <a:lvl6pPr marL="2285266" indent="0">
              <a:buNone/>
              <a:defRPr sz="1400">
                <a:solidFill>
                  <a:schemeClr val="tx1">
                    <a:tint val="75000"/>
                  </a:schemeClr>
                </a:solidFill>
              </a:defRPr>
            </a:lvl6pPr>
            <a:lvl7pPr marL="2742320" indent="0">
              <a:buNone/>
              <a:defRPr sz="1400">
                <a:solidFill>
                  <a:schemeClr val="tx1">
                    <a:tint val="75000"/>
                  </a:schemeClr>
                </a:solidFill>
              </a:defRPr>
            </a:lvl7pPr>
            <a:lvl8pPr marL="3199373" indent="0">
              <a:buNone/>
              <a:defRPr sz="1400">
                <a:solidFill>
                  <a:schemeClr val="tx1">
                    <a:tint val="75000"/>
                  </a:schemeClr>
                </a:solidFill>
              </a:defRPr>
            </a:lvl8pPr>
            <a:lvl9pPr marL="3656426"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en-US" altLang="ko-KR"/>
          </a:p>
        </p:txBody>
      </p:sp>
      <p:sp>
        <p:nvSpPr>
          <p:cNvPr id="5"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6" name="Espace réservé du numéro de diapositive 5"/>
          <p:cNvSpPr>
            <a:spLocks noGrp="1"/>
          </p:cNvSpPr>
          <p:nvPr>
            <p:ph type="sldNum" sz="quarter" idx="12"/>
          </p:nvPr>
        </p:nvSpPr>
        <p:spPr/>
        <p:txBody>
          <a:bodyPr/>
          <a:lstStyle>
            <a:lvl1pPr>
              <a:defRPr/>
            </a:lvl1pPr>
          </a:lstStyle>
          <a:p>
            <a:pPr>
              <a:defRPr/>
            </a:pPr>
            <a:fld id="{EBCEB279-62A8-47D5-87D3-65501A818BDD}" type="slidenum">
              <a:rPr lang="ko-KR" altLang="en-US"/>
              <a:pPr>
                <a:defRPr/>
              </a:pPr>
              <a:t>‹N°›</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5"/>
          </a:xfrm>
        </p:spPr>
        <p:txBody>
          <a:bodyPr/>
          <a:lstStyle>
            <a:lvl1pPr>
              <a:defRPr sz="29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5"/>
          </a:xfrm>
        </p:spPr>
        <p:txBody>
          <a:bodyPr/>
          <a:lstStyle>
            <a:lvl1pPr>
              <a:defRPr sz="2900"/>
            </a:lvl1pPr>
            <a:lvl2pPr>
              <a:defRPr sz="23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endParaRPr lang="en-US" altLang="ko-KR"/>
          </a:p>
        </p:txBody>
      </p:sp>
      <p:sp>
        <p:nvSpPr>
          <p:cNvPr id="6"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7" name="Espace réservé du numéro de diapositive 5"/>
          <p:cNvSpPr>
            <a:spLocks noGrp="1"/>
          </p:cNvSpPr>
          <p:nvPr>
            <p:ph type="sldNum" sz="quarter" idx="12"/>
          </p:nvPr>
        </p:nvSpPr>
        <p:spPr/>
        <p:txBody>
          <a:bodyPr/>
          <a:lstStyle>
            <a:lvl1pPr>
              <a:defRPr/>
            </a:lvl1pPr>
          </a:lstStyle>
          <a:p>
            <a:pPr>
              <a:defRPr/>
            </a:pPr>
            <a:fld id="{2A5E9023-D0EA-43D6-A87D-992FAAB2159C}" type="slidenum">
              <a:rPr lang="ko-KR" altLang="en-US"/>
              <a:pPr>
                <a:defRPr/>
              </a:pPr>
              <a:t>‹N°›</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6"/>
            <a:ext cx="4040188" cy="639765"/>
          </a:xfrm>
        </p:spPr>
        <p:txBody>
          <a:bodyPr anchor="b"/>
          <a:lstStyle>
            <a:lvl1pPr marL="0" indent="0">
              <a:buNone/>
              <a:defRPr sz="2300" b="1"/>
            </a:lvl1pPr>
            <a:lvl2pPr marL="457051" indent="0">
              <a:buNone/>
              <a:defRPr sz="2000" b="1"/>
            </a:lvl2pPr>
            <a:lvl3pPr marL="914107" indent="0">
              <a:buNone/>
              <a:defRPr sz="1800" b="1"/>
            </a:lvl3pPr>
            <a:lvl4pPr marL="1371160" indent="0">
              <a:buNone/>
              <a:defRPr sz="1600" b="1"/>
            </a:lvl4pPr>
            <a:lvl5pPr marL="1828211" indent="0">
              <a:buNone/>
              <a:defRPr sz="1600" b="1"/>
            </a:lvl5pPr>
            <a:lvl6pPr marL="2285266" indent="0">
              <a:buNone/>
              <a:defRPr sz="1600" b="1"/>
            </a:lvl6pPr>
            <a:lvl7pPr marL="2742320" indent="0">
              <a:buNone/>
              <a:defRPr sz="1600" b="1"/>
            </a:lvl7pPr>
            <a:lvl8pPr marL="3199373" indent="0">
              <a:buNone/>
              <a:defRPr sz="1600" b="1"/>
            </a:lvl8pPr>
            <a:lvl9pPr marL="3656426"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80"/>
            <a:ext cx="4040188" cy="3951285"/>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32" y="1535116"/>
            <a:ext cx="4041775" cy="639765"/>
          </a:xfrm>
        </p:spPr>
        <p:txBody>
          <a:bodyPr anchor="b"/>
          <a:lstStyle>
            <a:lvl1pPr marL="0" indent="0">
              <a:buNone/>
              <a:defRPr sz="2300" b="1"/>
            </a:lvl1pPr>
            <a:lvl2pPr marL="457051" indent="0">
              <a:buNone/>
              <a:defRPr sz="2000" b="1"/>
            </a:lvl2pPr>
            <a:lvl3pPr marL="914107" indent="0">
              <a:buNone/>
              <a:defRPr sz="1800" b="1"/>
            </a:lvl3pPr>
            <a:lvl4pPr marL="1371160" indent="0">
              <a:buNone/>
              <a:defRPr sz="1600" b="1"/>
            </a:lvl4pPr>
            <a:lvl5pPr marL="1828211" indent="0">
              <a:buNone/>
              <a:defRPr sz="1600" b="1"/>
            </a:lvl5pPr>
            <a:lvl6pPr marL="2285266" indent="0">
              <a:buNone/>
              <a:defRPr sz="1600" b="1"/>
            </a:lvl6pPr>
            <a:lvl7pPr marL="2742320" indent="0">
              <a:buNone/>
              <a:defRPr sz="1600" b="1"/>
            </a:lvl7pPr>
            <a:lvl8pPr marL="3199373" indent="0">
              <a:buNone/>
              <a:defRPr sz="1600" b="1"/>
            </a:lvl8pPr>
            <a:lvl9pPr marL="3656426"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32" y="2174880"/>
            <a:ext cx="4041775" cy="3951285"/>
          </a:xfrm>
        </p:spPr>
        <p:txBody>
          <a:bodyPr/>
          <a:lstStyle>
            <a:lvl1pPr>
              <a:defRPr sz="23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endParaRPr lang="en-US" altLang="ko-KR"/>
          </a:p>
        </p:txBody>
      </p:sp>
      <p:sp>
        <p:nvSpPr>
          <p:cNvPr id="8"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9" name="Espace réservé du numéro de diapositive 5"/>
          <p:cNvSpPr>
            <a:spLocks noGrp="1"/>
          </p:cNvSpPr>
          <p:nvPr>
            <p:ph type="sldNum" sz="quarter" idx="12"/>
          </p:nvPr>
        </p:nvSpPr>
        <p:spPr/>
        <p:txBody>
          <a:bodyPr/>
          <a:lstStyle>
            <a:lvl1pPr>
              <a:defRPr/>
            </a:lvl1pPr>
          </a:lstStyle>
          <a:p>
            <a:pPr>
              <a:defRPr/>
            </a:pPr>
            <a:fld id="{EA87C261-CDA7-4E02-BD65-0364BD70B018}" type="slidenum">
              <a:rPr lang="ko-KR" altLang="en-US"/>
              <a:pPr>
                <a:defRPr/>
              </a:pPr>
              <a:t>‹N°›</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endParaRPr lang="en-US" altLang="ko-KR"/>
          </a:p>
        </p:txBody>
      </p:sp>
      <p:sp>
        <p:nvSpPr>
          <p:cNvPr id="4"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5" name="Espace réservé du numéro de diapositive 5"/>
          <p:cNvSpPr>
            <a:spLocks noGrp="1"/>
          </p:cNvSpPr>
          <p:nvPr>
            <p:ph type="sldNum" sz="quarter" idx="12"/>
          </p:nvPr>
        </p:nvSpPr>
        <p:spPr/>
        <p:txBody>
          <a:bodyPr/>
          <a:lstStyle>
            <a:lvl1pPr>
              <a:defRPr/>
            </a:lvl1pPr>
          </a:lstStyle>
          <a:p>
            <a:pPr>
              <a:defRPr/>
            </a:pPr>
            <a:fld id="{67E768D4-1021-40DA-9018-C5F3A9EB39A9}" type="slidenum">
              <a:rPr lang="ko-KR" altLang="en-US"/>
              <a:pPr>
                <a:defRPr/>
              </a:pPr>
              <a:t>‹N°›</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endParaRPr lang="en-US" altLang="ko-KR"/>
          </a:p>
        </p:txBody>
      </p:sp>
      <p:sp>
        <p:nvSpPr>
          <p:cNvPr id="3"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4" name="Espace réservé du numéro de diapositive 5"/>
          <p:cNvSpPr>
            <a:spLocks noGrp="1"/>
          </p:cNvSpPr>
          <p:nvPr>
            <p:ph type="sldNum" sz="quarter" idx="12"/>
          </p:nvPr>
        </p:nvSpPr>
        <p:spPr/>
        <p:txBody>
          <a:bodyPr/>
          <a:lstStyle>
            <a:lvl1pPr>
              <a:defRPr/>
            </a:lvl1pPr>
          </a:lstStyle>
          <a:p>
            <a:pPr>
              <a:defRPr/>
            </a:pPr>
            <a:fld id="{1EA1D6D7-84A7-4219-BD66-2D8A99AD1B3B}" type="slidenum">
              <a:rPr lang="ko-KR" altLang="en-US"/>
              <a:pPr>
                <a:defRPr/>
              </a:pPr>
              <a:t>‹N°›</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3"/>
            <a:ext cx="3008313" cy="1162051"/>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63"/>
            <a:ext cx="5111750" cy="5853113"/>
          </a:xfrm>
        </p:spPr>
        <p:txBody>
          <a:bodyPr/>
          <a:lstStyle>
            <a:lvl1pPr>
              <a:defRPr sz="3200"/>
            </a:lvl1pPr>
            <a:lvl2pPr>
              <a:defRPr sz="2900"/>
            </a:lvl2pPr>
            <a:lvl3pPr>
              <a:defRPr sz="23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435109"/>
            <a:ext cx="3008313" cy="4691063"/>
          </a:xfrm>
        </p:spPr>
        <p:txBody>
          <a:bodyPr/>
          <a:lstStyle>
            <a:lvl1pPr marL="0" indent="0">
              <a:buNone/>
              <a:defRPr sz="1400"/>
            </a:lvl1pPr>
            <a:lvl2pPr marL="457051" indent="0">
              <a:buNone/>
              <a:defRPr sz="1300"/>
            </a:lvl2pPr>
            <a:lvl3pPr marL="914107" indent="0">
              <a:buNone/>
              <a:defRPr sz="1100"/>
            </a:lvl3pPr>
            <a:lvl4pPr marL="1371160" indent="0">
              <a:buNone/>
              <a:defRPr sz="900"/>
            </a:lvl4pPr>
            <a:lvl5pPr marL="1828211" indent="0">
              <a:buNone/>
              <a:defRPr sz="900"/>
            </a:lvl5pPr>
            <a:lvl6pPr marL="2285266" indent="0">
              <a:buNone/>
              <a:defRPr sz="900"/>
            </a:lvl6pPr>
            <a:lvl7pPr marL="2742320" indent="0">
              <a:buNone/>
              <a:defRPr sz="900"/>
            </a:lvl7pPr>
            <a:lvl8pPr marL="3199373" indent="0">
              <a:buNone/>
              <a:defRPr sz="900"/>
            </a:lvl8pPr>
            <a:lvl9pPr marL="3656426"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en-US" altLang="ko-KR"/>
          </a:p>
        </p:txBody>
      </p:sp>
      <p:sp>
        <p:nvSpPr>
          <p:cNvPr id="6"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7" name="Espace réservé du numéro de diapositive 5"/>
          <p:cNvSpPr>
            <a:spLocks noGrp="1"/>
          </p:cNvSpPr>
          <p:nvPr>
            <p:ph type="sldNum" sz="quarter" idx="12"/>
          </p:nvPr>
        </p:nvSpPr>
        <p:spPr/>
        <p:txBody>
          <a:bodyPr/>
          <a:lstStyle>
            <a:lvl1pPr>
              <a:defRPr/>
            </a:lvl1pPr>
          </a:lstStyle>
          <a:p>
            <a:pPr>
              <a:defRPr/>
            </a:pPr>
            <a:fld id="{E67AFAF9-F4C3-4D6F-832A-B63361D13BF7}" type="slidenum">
              <a:rPr lang="ko-KR" altLang="en-US"/>
              <a:pPr>
                <a:defRPr/>
              </a:pPr>
              <a:t>‹N°›</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7" y="4800606"/>
            <a:ext cx="5486400" cy="566737"/>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7" y="612773"/>
            <a:ext cx="5486400" cy="4114800"/>
          </a:xfrm>
        </p:spPr>
        <p:txBody>
          <a:bodyPr rtlCol="0">
            <a:normAutofit/>
          </a:bodyPr>
          <a:lstStyle>
            <a:lvl1pPr marL="0" indent="0">
              <a:buNone/>
              <a:defRPr sz="3200"/>
            </a:lvl1pPr>
            <a:lvl2pPr marL="457051" indent="0">
              <a:buNone/>
              <a:defRPr sz="2900"/>
            </a:lvl2pPr>
            <a:lvl3pPr marL="914107" indent="0">
              <a:buNone/>
              <a:defRPr sz="2300"/>
            </a:lvl3pPr>
            <a:lvl4pPr marL="1371160" indent="0">
              <a:buNone/>
              <a:defRPr sz="2000"/>
            </a:lvl4pPr>
            <a:lvl5pPr marL="1828211" indent="0">
              <a:buNone/>
              <a:defRPr sz="2000"/>
            </a:lvl5pPr>
            <a:lvl6pPr marL="2285266" indent="0">
              <a:buNone/>
              <a:defRPr sz="2000"/>
            </a:lvl6pPr>
            <a:lvl7pPr marL="2742320" indent="0">
              <a:buNone/>
              <a:defRPr sz="2000"/>
            </a:lvl7pPr>
            <a:lvl8pPr marL="3199373" indent="0">
              <a:buNone/>
              <a:defRPr sz="2000"/>
            </a:lvl8pPr>
            <a:lvl9pPr marL="3656426" indent="0">
              <a:buNone/>
              <a:defRPr sz="2000"/>
            </a:lvl9pPr>
          </a:lstStyle>
          <a:p>
            <a:pPr lvl="0"/>
            <a:endParaRPr lang="fr-FR" noProof="0" smtClean="0"/>
          </a:p>
        </p:txBody>
      </p:sp>
      <p:sp>
        <p:nvSpPr>
          <p:cNvPr id="4" name="Espace réservé du texte 3"/>
          <p:cNvSpPr>
            <a:spLocks noGrp="1"/>
          </p:cNvSpPr>
          <p:nvPr>
            <p:ph type="body" sz="half" idx="2"/>
          </p:nvPr>
        </p:nvSpPr>
        <p:spPr>
          <a:xfrm>
            <a:off x="1792287" y="5367343"/>
            <a:ext cx="5486400" cy="804863"/>
          </a:xfrm>
        </p:spPr>
        <p:txBody>
          <a:bodyPr/>
          <a:lstStyle>
            <a:lvl1pPr marL="0" indent="0">
              <a:buNone/>
              <a:defRPr sz="1400"/>
            </a:lvl1pPr>
            <a:lvl2pPr marL="457051" indent="0">
              <a:buNone/>
              <a:defRPr sz="1300"/>
            </a:lvl2pPr>
            <a:lvl3pPr marL="914107" indent="0">
              <a:buNone/>
              <a:defRPr sz="1100"/>
            </a:lvl3pPr>
            <a:lvl4pPr marL="1371160" indent="0">
              <a:buNone/>
              <a:defRPr sz="900"/>
            </a:lvl4pPr>
            <a:lvl5pPr marL="1828211" indent="0">
              <a:buNone/>
              <a:defRPr sz="900"/>
            </a:lvl5pPr>
            <a:lvl6pPr marL="2285266" indent="0">
              <a:buNone/>
              <a:defRPr sz="900"/>
            </a:lvl6pPr>
            <a:lvl7pPr marL="2742320" indent="0">
              <a:buNone/>
              <a:defRPr sz="900"/>
            </a:lvl7pPr>
            <a:lvl8pPr marL="3199373" indent="0">
              <a:buNone/>
              <a:defRPr sz="900"/>
            </a:lvl8pPr>
            <a:lvl9pPr marL="3656426"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endParaRPr lang="en-US" altLang="ko-KR"/>
          </a:p>
        </p:txBody>
      </p:sp>
      <p:sp>
        <p:nvSpPr>
          <p:cNvPr id="6" name="Espace réservé du pied de page 4"/>
          <p:cNvSpPr>
            <a:spLocks noGrp="1"/>
          </p:cNvSpPr>
          <p:nvPr>
            <p:ph type="ftr" sz="quarter" idx="11"/>
          </p:nvPr>
        </p:nvSpPr>
        <p:spPr/>
        <p:txBody>
          <a:bodyPr/>
          <a:lstStyle>
            <a:lvl1pPr>
              <a:defRPr/>
            </a:lvl1pPr>
          </a:lstStyle>
          <a:p>
            <a:pPr>
              <a:defRPr/>
            </a:pPr>
            <a:r>
              <a:rPr lang="fr-FR" altLang="ko-KR"/>
              <a:t>  Yamoussoukro, 17-20 novembre 2008</a:t>
            </a:r>
            <a:endParaRPr lang="en-US" altLang="ko-KR"/>
          </a:p>
        </p:txBody>
      </p:sp>
      <p:sp>
        <p:nvSpPr>
          <p:cNvPr id="7" name="Espace réservé du numéro de diapositive 5"/>
          <p:cNvSpPr>
            <a:spLocks noGrp="1"/>
          </p:cNvSpPr>
          <p:nvPr>
            <p:ph type="sldNum" sz="quarter" idx="12"/>
          </p:nvPr>
        </p:nvSpPr>
        <p:spPr/>
        <p:txBody>
          <a:bodyPr/>
          <a:lstStyle>
            <a:lvl1pPr>
              <a:defRPr/>
            </a:lvl1pPr>
          </a:lstStyle>
          <a:p>
            <a:pPr>
              <a:defRPr/>
            </a:pPr>
            <a:fld id="{88AD9F86-0A4D-4DE0-A24A-3FFFE80D419C}" type="slidenum">
              <a:rPr lang="ko-KR" altLang="en-US"/>
              <a:pPr>
                <a:defRPr/>
              </a:pPr>
              <a:t>‹N°›</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6"/>
            <a:ext cx="8229600" cy="1143000"/>
          </a:xfrm>
          <a:prstGeom prst="rect">
            <a:avLst/>
          </a:prstGeom>
          <a:noFill/>
          <a:ln w="9525">
            <a:noFill/>
            <a:miter lim="800000"/>
            <a:headEnd/>
            <a:tailEnd/>
          </a:ln>
        </p:spPr>
        <p:txBody>
          <a:bodyPr vert="horz" wrap="square" lIns="91409" tIns="45706" rIns="91409" bIns="45706" numCol="1" anchor="ctr" anchorCtr="0" compatLnSpc="1">
            <a:prstTxWarp prst="textNoShape">
              <a:avLst/>
            </a:prstTxWarp>
          </a:bodyPr>
          <a:lstStyle/>
          <a:p>
            <a:pPr lvl="0"/>
            <a:r>
              <a:rPr lang="fr-FR" smtClean="0"/>
              <a:t>Cliquez pour modifier le style du titre</a:t>
            </a:r>
          </a:p>
        </p:txBody>
      </p:sp>
      <p:sp>
        <p:nvSpPr>
          <p:cNvPr id="1027" name="Espace réservé du texte 2"/>
          <p:cNvSpPr>
            <a:spLocks noGrp="1"/>
          </p:cNvSpPr>
          <p:nvPr>
            <p:ph type="body" idx="1"/>
          </p:nvPr>
        </p:nvSpPr>
        <p:spPr bwMode="auto">
          <a:xfrm>
            <a:off x="457200" y="1600200"/>
            <a:ext cx="8229600" cy="4525965"/>
          </a:xfrm>
          <a:prstGeom prst="rect">
            <a:avLst/>
          </a:prstGeom>
          <a:noFill/>
          <a:ln w="9525">
            <a:noFill/>
            <a:miter lim="800000"/>
            <a:headEnd/>
            <a:tailEnd/>
          </a:ln>
        </p:spPr>
        <p:txBody>
          <a:bodyPr vert="horz" wrap="square" lIns="91409" tIns="45706" rIns="91409" bIns="45706"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61"/>
            <a:ext cx="2133600" cy="365123"/>
          </a:xfrm>
          <a:prstGeom prst="rect">
            <a:avLst/>
          </a:prstGeom>
        </p:spPr>
        <p:txBody>
          <a:bodyPr vert="horz" lIns="91409" tIns="45706" rIns="91409" bIns="45706" rtlCol="0" anchor="ctr"/>
          <a:lstStyle>
            <a:lvl1pPr algn="l">
              <a:defRPr sz="1300">
                <a:solidFill>
                  <a:schemeClr val="tx1">
                    <a:tint val="75000"/>
                  </a:schemeClr>
                </a:solidFill>
              </a:defRPr>
            </a:lvl1pPr>
          </a:lstStyle>
          <a:p>
            <a:pPr>
              <a:defRPr/>
            </a:pPr>
            <a:endParaRPr lang="en-US" altLang="ko-KR"/>
          </a:p>
        </p:txBody>
      </p:sp>
      <p:sp>
        <p:nvSpPr>
          <p:cNvPr id="5" name="Espace réservé du pied de page 4"/>
          <p:cNvSpPr>
            <a:spLocks noGrp="1"/>
          </p:cNvSpPr>
          <p:nvPr>
            <p:ph type="ftr" sz="quarter" idx="3"/>
          </p:nvPr>
        </p:nvSpPr>
        <p:spPr>
          <a:xfrm>
            <a:off x="3124200" y="6356361"/>
            <a:ext cx="2895600" cy="365123"/>
          </a:xfrm>
          <a:prstGeom prst="rect">
            <a:avLst/>
          </a:prstGeom>
        </p:spPr>
        <p:txBody>
          <a:bodyPr vert="horz" lIns="91409" tIns="45706" rIns="91409" bIns="45706" rtlCol="0" anchor="ctr"/>
          <a:lstStyle>
            <a:lvl1pPr algn="ctr">
              <a:defRPr sz="1300">
                <a:solidFill>
                  <a:schemeClr val="tx1">
                    <a:tint val="75000"/>
                  </a:schemeClr>
                </a:solidFill>
              </a:defRPr>
            </a:lvl1pPr>
          </a:lstStyle>
          <a:p>
            <a:pPr>
              <a:defRPr/>
            </a:pPr>
            <a:r>
              <a:rPr lang="fr-FR" altLang="ko-KR"/>
              <a:t>  Yamoussoukro, 17-20 novembre 2008</a:t>
            </a:r>
            <a:endParaRPr lang="en-US" altLang="ko-KR"/>
          </a:p>
        </p:txBody>
      </p:sp>
      <p:sp>
        <p:nvSpPr>
          <p:cNvPr id="6" name="Espace réservé du numéro de diapositive 5"/>
          <p:cNvSpPr>
            <a:spLocks noGrp="1"/>
          </p:cNvSpPr>
          <p:nvPr>
            <p:ph type="sldNum" sz="quarter" idx="4"/>
          </p:nvPr>
        </p:nvSpPr>
        <p:spPr>
          <a:xfrm>
            <a:off x="6553200" y="6356361"/>
            <a:ext cx="2133600" cy="365123"/>
          </a:xfrm>
          <a:prstGeom prst="rect">
            <a:avLst/>
          </a:prstGeom>
        </p:spPr>
        <p:txBody>
          <a:bodyPr vert="horz" lIns="91409" tIns="45706" rIns="91409" bIns="45706" rtlCol="0" anchor="ctr"/>
          <a:lstStyle>
            <a:lvl1pPr algn="r">
              <a:defRPr sz="1300">
                <a:solidFill>
                  <a:schemeClr val="tx1">
                    <a:tint val="75000"/>
                  </a:schemeClr>
                </a:solidFill>
              </a:defRPr>
            </a:lvl1pPr>
          </a:lstStyle>
          <a:p>
            <a:pPr>
              <a:defRPr/>
            </a:pPr>
            <a:fld id="{32F8FC71-B4E8-4D3E-84C0-93F6B1CEF2FD}" type="slidenum">
              <a:rPr lang="ko-KR" altLang="en-US"/>
              <a:pPr>
                <a:defRPr/>
              </a:pPr>
              <a:t>‹N°›</a:t>
            </a:fld>
            <a:endParaRPr lang="en-US" altLang="ko-K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rtl="0" eaLnBrk="0" fontAlgn="base" hangingPunct="0">
        <a:spcBef>
          <a:spcPct val="0"/>
        </a:spcBef>
        <a:spcAft>
          <a:spcPct val="0"/>
        </a:spcAft>
        <a:defRPr sz="4300" kern="1200">
          <a:solidFill>
            <a:schemeClr val="tx1"/>
          </a:solidFill>
          <a:latin typeface="+mj-lt"/>
          <a:ea typeface="+mj-ea"/>
          <a:cs typeface="+mj-cs"/>
        </a:defRPr>
      </a:lvl1pPr>
      <a:lvl2pPr algn="ctr" rtl="0" eaLnBrk="0" fontAlgn="base" hangingPunct="0">
        <a:spcBef>
          <a:spcPct val="0"/>
        </a:spcBef>
        <a:spcAft>
          <a:spcPct val="0"/>
        </a:spcAft>
        <a:defRPr sz="4300">
          <a:solidFill>
            <a:schemeClr val="tx1"/>
          </a:solidFill>
          <a:latin typeface="Calibri" pitchFamily="34" charset="0"/>
        </a:defRPr>
      </a:lvl2pPr>
      <a:lvl3pPr algn="ctr" rtl="0" eaLnBrk="0" fontAlgn="base" hangingPunct="0">
        <a:spcBef>
          <a:spcPct val="0"/>
        </a:spcBef>
        <a:spcAft>
          <a:spcPct val="0"/>
        </a:spcAft>
        <a:defRPr sz="4300">
          <a:solidFill>
            <a:schemeClr val="tx1"/>
          </a:solidFill>
          <a:latin typeface="Calibri" pitchFamily="34" charset="0"/>
        </a:defRPr>
      </a:lvl3pPr>
      <a:lvl4pPr algn="ctr" rtl="0" eaLnBrk="0" fontAlgn="base" hangingPunct="0">
        <a:spcBef>
          <a:spcPct val="0"/>
        </a:spcBef>
        <a:spcAft>
          <a:spcPct val="0"/>
        </a:spcAft>
        <a:defRPr sz="4300">
          <a:solidFill>
            <a:schemeClr val="tx1"/>
          </a:solidFill>
          <a:latin typeface="Calibri" pitchFamily="34" charset="0"/>
        </a:defRPr>
      </a:lvl4pPr>
      <a:lvl5pPr algn="ctr" rtl="0" eaLnBrk="0" fontAlgn="base" hangingPunct="0">
        <a:spcBef>
          <a:spcPct val="0"/>
        </a:spcBef>
        <a:spcAft>
          <a:spcPct val="0"/>
        </a:spcAft>
        <a:defRPr sz="4300">
          <a:solidFill>
            <a:schemeClr val="tx1"/>
          </a:solidFill>
          <a:latin typeface="Calibri" pitchFamily="34" charset="0"/>
        </a:defRPr>
      </a:lvl5pPr>
      <a:lvl6pPr marL="457051" algn="ctr" rtl="0" fontAlgn="base">
        <a:spcBef>
          <a:spcPct val="0"/>
        </a:spcBef>
        <a:spcAft>
          <a:spcPct val="0"/>
        </a:spcAft>
        <a:defRPr sz="4300">
          <a:solidFill>
            <a:schemeClr val="tx1"/>
          </a:solidFill>
          <a:latin typeface="Calibri" pitchFamily="34" charset="0"/>
        </a:defRPr>
      </a:lvl6pPr>
      <a:lvl7pPr marL="914107" algn="ctr" rtl="0" fontAlgn="base">
        <a:spcBef>
          <a:spcPct val="0"/>
        </a:spcBef>
        <a:spcAft>
          <a:spcPct val="0"/>
        </a:spcAft>
        <a:defRPr sz="4300">
          <a:solidFill>
            <a:schemeClr val="tx1"/>
          </a:solidFill>
          <a:latin typeface="Calibri" pitchFamily="34" charset="0"/>
        </a:defRPr>
      </a:lvl7pPr>
      <a:lvl8pPr marL="1371160" algn="ctr" rtl="0" fontAlgn="base">
        <a:spcBef>
          <a:spcPct val="0"/>
        </a:spcBef>
        <a:spcAft>
          <a:spcPct val="0"/>
        </a:spcAft>
        <a:defRPr sz="4300">
          <a:solidFill>
            <a:schemeClr val="tx1"/>
          </a:solidFill>
          <a:latin typeface="Calibri" pitchFamily="34" charset="0"/>
        </a:defRPr>
      </a:lvl8pPr>
      <a:lvl9pPr marL="1828211" algn="ctr" rtl="0" fontAlgn="base">
        <a:spcBef>
          <a:spcPct val="0"/>
        </a:spcBef>
        <a:spcAft>
          <a:spcPct val="0"/>
        </a:spcAft>
        <a:defRPr sz="4300">
          <a:solidFill>
            <a:schemeClr val="tx1"/>
          </a:solidFill>
          <a:latin typeface="Calibri" pitchFamily="34" charset="0"/>
        </a:defRPr>
      </a:lvl9pPr>
    </p:titleStyle>
    <p:bodyStyle>
      <a:lvl1pPr marL="342790" indent="-34279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712" indent="-285657" algn="l" rtl="0" eaLnBrk="0" fontAlgn="base" hangingPunct="0">
        <a:spcBef>
          <a:spcPct val="20000"/>
        </a:spcBef>
        <a:spcAft>
          <a:spcPct val="0"/>
        </a:spcAft>
        <a:buFont typeface="Arial" pitchFamily="34" charset="0"/>
        <a:buChar char="–"/>
        <a:defRPr sz="2900" kern="1200">
          <a:solidFill>
            <a:schemeClr val="tx1"/>
          </a:solidFill>
          <a:latin typeface="+mn-lt"/>
          <a:ea typeface="+mn-ea"/>
          <a:cs typeface="+mn-cs"/>
        </a:defRPr>
      </a:lvl2pPr>
      <a:lvl3pPr marL="1142632" indent="-228528" algn="l" rtl="0" eaLnBrk="0" fontAlgn="base" hangingPunct="0">
        <a:spcBef>
          <a:spcPct val="20000"/>
        </a:spcBef>
        <a:spcAft>
          <a:spcPct val="0"/>
        </a:spcAft>
        <a:buFont typeface="Arial" pitchFamily="34" charset="0"/>
        <a:buChar char="•"/>
        <a:defRPr sz="2300" kern="1200">
          <a:solidFill>
            <a:schemeClr val="tx1"/>
          </a:solidFill>
          <a:latin typeface="+mn-lt"/>
          <a:ea typeface="+mn-ea"/>
          <a:cs typeface="+mn-cs"/>
        </a:defRPr>
      </a:lvl3pPr>
      <a:lvl4pPr marL="1599687" indent="-228528"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6741" indent="-228528"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3792" indent="-228528" algn="l" defTabSz="91410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47" indent="-228528" algn="l" defTabSz="91410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899" indent="-228528" algn="l" defTabSz="91410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54" indent="-228528" algn="l" defTabSz="91410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107" rtl="0" eaLnBrk="1" latinLnBrk="0" hangingPunct="1">
        <a:defRPr sz="1800" kern="1200">
          <a:solidFill>
            <a:schemeClr val="tx1"/>
          </a:solidFill>
          <a:latin typeface="+mn-lt"/>
          <a:ea typeface="+mn-ea"/>
          <a:cs typeface="+mn-cs"/>
        </a:defRPr>
      </a:lvl1pPr>
      <a:lvl2pPr marL="457051" algn="l" defTabSz="914107" rtl="0" eaLnBrk="1" latinLnBrk="0" hangingPunct="1">
        <a:defRPr sz="1800" kern="1200">
          <a:solidFill>
            <a:schemeClr val="tx1"/>
          </a:solidFill>
          <a:latin typeface="+mn-lt"/>
          <a:ea typeface="+mn-ea"/>
          <a:cs typeface="+mn-cs"/>
        </a:defRPr>
      </a:lvl2pPr>
      <a:lvl3pPr marL="914107" algn="l" defTabSz="914107" rtl="0" eaLnBrk="1" latinLnBrk="0" hangingPunct="1">
        <a:defRPr sz="1800" kern="1200">
          <a:solidFill>
            <a:schemeClr val="tx1"/>
          </a:solidFill>
          <a:latin typeface="+mn-lt"/>
          <a:ea typeface="+mn-ea"/>
          <a:cs typeface="+mn-cs"/>
        </a:defRPr>
      </a:lvl3pPr>
      <a:lvl4pPr marL="1371160" algn="l" defTabSz="914107" rtl="0" eaLnBrk="1" latinLnBrk="0" hangingPunct="1">
        <a:defRPr sz="1800" kern="1200">
          <a:solidFill>
            <a:schemeClr val="tx1"/>
          </a:solidFill>
          <a:latin typeface="+mn-lt"/>
          <a:ea typeface="+mn-ea"/>
          <a:cs typeface="+mn-cs"/>
        </a:defRPr>
      </a:lvl4pPr>
      <a:lvl5pPr marL="1828211" algn="l" defTabSz="914107" rtl="0" eaLnBrk="1" latinLnBrk="0" hangingPunct="1">
        <a:defRPr sz="1800" kern="1200">
          <a:solidFill>
            <a:schemeClr val="tx1"/>
          </a:solidFill>
          <a:latin typeface="+mn-lt"/>
          <a:ea typeface="+mn-ea"/>
          <a:cs typeface="+mn-cs"/>
        </a:defRPr>
      </a:lvl5pPr>
      <a:lvl6pPr marL="2285266" algn="l" defTabSz="914107" rtl="0" eaLnBrk="1" latinLnBrk="0" hangingPunct="1">
        <a:defRPr sz="1800" kern="1200">
          <a:solidFill>
            <a:schemeClr val="tx1"/>
          </a:solidFill>
          <a:latin typeface="+mn-lt"/>
          <a:ea typeface="+mn-ea"/>
          <a:cs typeface="+mn-cs"/>
        </a:defRPr>
      </a:lvl6pPr>
      <a:lvl7pPr marL="2742320" algn="l" defTabSz="914107" rtl="0" eaLnBrk="1" latinLnBrk="0" hangingPunct="1">
        <a:defRPr sz="1800" kern="1200">
          <a:solidFill>
            <a:schemeClr val="tx1"/>
          </a:solidFill>
          <a:latin typeface="+mn-lt"/>
          <a:ea typeface="+mn-ea"/>
          <a:cs typeface="+mn-cs"/>
        </a:defRPr>
      </a:lvl7pPr>
      <a:lvl8pPr marL="3199373" algn="l" defTabSz="914107" rtl="0" eaLnBrk="1" latinLnBrk="0" hangingPunct="1">
        <a:defRPr sz="1800" kern="1200">
          <a:solidFill>
            <a:schemeClr val="tx1"/>
          </a:solidFill>
          <a:latin typeface="+mn-lt"/>
          <a:ea typeface="+mn-ea"/>
          <a:cs typeface="+mn-cs"/>
        </a:defRPr>
      </a:lvl8pPr>
      <a:lvl9pPr marL="3656426" algn="l" defTabSz="9141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ous-titre 4"/>
          <p:cNvSpPr>
            <a:spLocks noGrp="1"/>
          </p:cNvSpPr>
          <p:nvPr>
            <p:ph type="subTitle" idx="1"/>
          </p:nvPr>
        </p:nvSpPr>
        <p:spPr>
          <a:xfrm>
            <a:off x="685800" y="1600200"/>
            <a:ext cx="7848600" cy="3048000"/>
          </a:xfrm>
          <a:ln w="19050">
            <a:solidFill>
              <a:srgbClr val="FF0000"/>
            </a:solidFill>
          </a:ln>
        </p:spPr>
        <p:txBody>
          <a:bodyPr/>
          <a:lstStyle/>
          <a:p>
            <a:pPr eaLnBrk="1" hangingPunct="1">
              <a:spcBef>
                <a:spcPts val="600"/>
              </a:spcBef>
              <a:defRPr/>
            </a:pPr>
            <a:endParaRPr lang="en-US" sz="2000" dirty="0" smtClean="0">
              <a:latin typeface="Arial" pitchFamily="34" charset="0"/>
              <a:cs typeface="Arial" pitchFamily="34" charset="0"/>
            </a:endParaRPr>
          </a:p>
          <a:p>
            <a:pPr eaLnBrk="1" hangingPunct="1">
              <a:lnSpc>
                <a:spcPct val="150000"/>
              </a:lnSpc>
              <a:spcBef>
                <a:spcPts val="600"/>
              </a:spcBef>
              <a:defRPr/>
            </a:pPr>
            <a:r>
              <a:rPr lang="en-US" sz="2400" b="1" dirty="0">
                <a:solidFill>
                  <a:srgbClr val="00B050"/>
                </a:solidFill>
                <a:latin typeface="Times New Roman" pitchFamily="18" charset="0"/>
                <a:cs typeface="Times New Roman" pitchFamily="18" charset="0"/>
              </a:rPr>
              <a:t>2015 HGU-KOICA MASTER’S DEGREE PROGRAM IN TECHNO-ENTREPRENEURSHIP COMPETENCY BASED ON EE&amp;ICT </a:t>
            </a:r>
            <a:r>
              <a:rPr lang="en-US" sz="2400" b="1" dirty="0" smtClean="0">
                <a:solidFill>
                  <a:srgbClr val="00B050"/>
                </a:solidFill>
                <a:latin typeface="Times New Roman" pitchFamily="18" charset="0"/>
                <a:cs typeface="Times New Roman" pitchFamily="18" charset="0"/>
              </a:rPr>
              <a:t>CONVERGENCE</a:t>
            </a:r>
          </a:p>
          <a:p>
            <a:pPr eaLnBrk="1" hangingPunct="1">
              <a:lnSpc>
                <a:spcPct val="300000"/>
              </a:lnSpc>
              <a:spcBef>
                <a:spcPts val="600"/>
              </a:spcBef>
              <a:defRPr/>
            </a:pPr>
            <a:r>
              <a:rPr lang="en-US" sz="1500" b="1" dirty="0" smtClean="0">
                <a:solidFill>
                  <a:schemeClr val="tx1"/>
                </a:solidFill>
                <a:latin typeface="Times New Roman" pitchFamily="18" charset="0"/>
                <a:cs typeface="Times New Roman" pitchFamily="18" charset="0"/>
              </a:rPr>
              <a:t>REPUBLIQUE DE COREE // 08/2015 – 12/2016</a:t>
            </a:r>
          </a:p>
          <a:p>
            <a:pPr eaLnBrk="1" hangingPunct="1">
              <a:lnSpc>
                <a:spcPct val="150000"/>
              </a:lnSpc>
              <a:spcBef>
                <a:spcPts val="600"/>
              </a:spcBef>
              <a:defRPr/>
            </a:pPr>
            <a:endParaRPr lang="fr-FR" sz="1400" b="1" dirty="0" smtClean="0">
              <a:solidFill>
                <a:srgbClr val="00B050"/>
              </a:solidFill>
              <a:latin typeface="Arial" pitchFamily="34" charset="0"/>
              <a:cs typeface="Arial" pitchFamily="34" charset="0"/>
            </a:endParaRPr>
          </a:p>
        </p:txBody>
      </p:sp>
      <p:sp>
        <p:nvSpPr>
          <p:cNvPr id="2053" name="ZoneTexte 6"/>
          <p:cNvSpPr txBox="1">
            <a:spLocks noChangeArrowheads="1"/>
          </p:cNvSpPr>
          <p:nvPr/>
        </p:nvSpPr>
        <p:spPr bwMode="auto">
          <a:xfrm>
            <a:off x="838200" y="5410200"/>
            <a:ext cx="7696200" cy="538581"/>
          </a:xfrm>
          <a:prstGeom prst="rect">
            <a:avLst/>
          </a:prstGeom>
          <a:noFill/>
          <a:ln w="9525">
            <a:noFill/>
            <a:miter lim="800000"/>
            <a:headEnd/>
            <a:tailEnd/>
          </a:ln>
        </p:spPr>
        <p:txBody>
          <a:bodyPr wrap="square" lIns="91409" tIns="45706" rIns="91409" bIns="45706">
            <a:spAutoFit/>
          </a:bodyPr>
          <a:lstStyle/>
          <a:p>
            <a:pPr algn="ctr"/>
            <a:r>
              <a:rPr lang="en-US" sz="1500" b="1" dirty="0" smtClean="0">
                <a:solidFill>
                  <a:schemeClr val="accent6"/>
                </a:solidFill>
                <a:cs typeface="Times New Roman" pitchFamily="18" charset="0"/>
              </a:rPr>
              <a:t>LEDJOU AMESSAN BENOÎT </a:t>
            </a:r>
          </a:p>
          <a:p>
            <a:pPr algn="ctr"/>
            <a:r>
              <a:rPr lang="en-US" sz="1400" b="1" dirty="0" smtClean="0">
                <a:solidFill>
                  <a:srgbClr val="0000CC"/>
                </a:solidFill>
                <a:cs typeface="Times New Roman" pitchFamily="18" charset="0"/>
              </a:rPr>
              <a:t>[</a:t>
            </a:r>
            <a:r>
              <a:rPr lang="en-US" sz="1400" b="1" dirty="0" err="1" smtClean="0">
                <a:solidFill>
                  <a:srgbClr val="0000CC"/>
                </a:solidFill>
                <a:cs typeface="Times New Roman" pitchFamily="18" charset="0"/>
              </a:rPr>
              <a:t>Handong</a:t>
            </a:r>
            <a:r>
              <a:rPr lang="en-US" sz="1400" b="1" dirty="0" smtClean="0">
                <a:solidFill>
                  <a:srgbClr val="0000CC"/>
                </a:solidFill>
                <a:cs typeface="Times New Roman" pitchFamily="18" charset="0"/>
              </a:rPr>
              <a:t> Global University – Graduate School of Global Development &amp; Entrepreneurship]</a:t>
            </a:r>
            <a:endParaRPr lang="fr-FR" sz="1400" b="1" dirty="0">
              <a:solidFill>
                <a:srgbClr val="0000CC"/>
              </a:solidFill>
              <a:cs typeface="Times New Roman" pitchFamily="18" charset="0"/>
            </a:endParaRPr>
          </a:p>
        </p:txBody>
      </p:sp>
      <p:sp>
        <p:nvSpPr>
          <p:cNvPr id="9" name="ZoneTexte 6"/>
          <p:cNvSpPr txBox="1">
            <a:spLocks noChangeArrowheads="1"/>
          </p:cNvSpPr>
          <p:nvPr/>
        </p:nvSpPr>
        <p:spPr bwMode="auto">
          <a:xfrm>
            <a:off x="838200" y="6001465"/>
            <a:ext cx="7696200" cy="323137"/>
          </a:xfrm>
          <a:prstGeom prst="rect">
            <a:avLst/>
          </a:prstGeom>
          <a:noFill/>
          <a:ln w="9525">
            <a:noFill/>
            <a:miter lim="800000"/>
            <a:headEnd/>
            <a:tailEnd/>
          </a:ln>
        </p:spPr>
        <p:txBody>
          <a:bodyPr wrap="square" lIns="91409" tIns="45706" rIns="91409" bIns="45706">
            <a:spAutoFit/>
          </a:bodyPr>
          <a:lstStyle/>
          <a:p>
            <a:pPr algn="ctr"/>
            <a:r>
              <a:rPr lang="en-US" sz="1500" b="1" u="sng" dirty="0" smtClean="0">
                <a:solidFill>
                  <a:srgbClr val="00B050"/>
                </a:solidFill>
                <a:cs typeface="Times New Roman" pitchFamily="18" charset="0"/>
              </a:rPr>
              <a:t>29/07/2017</a:t>
            </a:r>
            <a:endParaRPr lang="fr-FR" sz="1500" b="1" u="sng" dirty="0">
              <a:solidFill>
                <a:srgbClr val="00B050"/>
              </a:solidFill>
              <a:cs typeface="Times New Roman" pitchFamily="18" charset="0"/>
            </a:endParaRPr>
          </a:p>
        </p:txBody>
      </p:sp>
      <p:sp>
        <p:nvSpPr>
          <p:cNvPr id="4" name="AutoShape 2" descr="drapeau corée에 대한 이미지 검색결과"/>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18497" y="-1"/>
            <a:ext cx="2325503" cy="1547517"/>
          </a:xfrm>
          <a:prstGeom prst="rect">
            <a:avLst/>
          </a:prstGeom>
        </p:spPr>
      </p:pic>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905000" cy="1266825"/>
          </a:xfrm>
          <a:prstGeom prst="rect">
            <a:avLst/>
          </a:prstGeom>
        </p:spPr>
      </p:pic>
      <p:pic>
        <p:nvPicPr>
          <p:cNvPr id="13" name="Imag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90875" y="98129"/>
            <a:ext cx="2838450" cy="97155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762000" y="152402"/>
            <a:ext cx="7924800" cy="761999"/>
          </a:xfrm>
          <a:solidFill>
            <a:schemeClr val="accent3">
              <a:lumMod val="40000"/>
              <a:lumOff val="60000"/>
            </a:schemeClr>
          </a:solidFill>
          <a:ln>
            <a:solidFill>
              <a:srgbClr val="00B050"/>
            </a:solidFill>
          </a:ln>
        </p:spPr>
        <p:txBody>
          <a:bodyPr/>
          <a:lstStyle/>
          <a:p>
            <a:pPr marL="342790" indent="-342790"/>
            <a:r>
              <a:rPr lang="fr-FR" sz="2500" b="1" dirty="0" smtClean="0">
                <a:solidFill>
                  <a:srgbClr val="FF3300"/>
                </a:solidFill>
                <a:latin typeface="Times New Roman" pitchFamily="18" charset="0"/>
                <a:cs typeface="Times New Roman" pitchFamily="18" charset="0"/>
              </a:rPr>
              <a:t>VALEUR AJOUTEE &amp; REMERCIEMENTS</a:t>
            </a:r>
            <a:endParaRPr lang="fr-FR" sz="2500" b="1" dirty="0" smtClean="0">
              <a:solidFill>
                <a:srgbClr val="FF3300"/>
              </a:solidFill>
              <a:latin typeface="Times New Roman" pitchFamily="18" charset="0"/>
              <a:cs typeface="Times New Roman" pitchFamily="18" charset="0"/>
            </a:endParaRPr>
          </a:p>
        </p:txBody>
      </p:sp>
      <p:sp>
        <p:nvSpPr>
          <p:cNvPr id="11268" name="Espace réservé du contenu 3"/>
          <p:cNvSpPr>
            <a:spLocks noGrp="1"/>
          </p:cNvSpPr>
          <p:nvPr>
            <p:ph idx="1"/>
          </p:nvPr>
        </p:nvSpPr>
        <p:spPr>
          <a:xfrm>
            <a:off x="755650" y="1219200"/>
            <a:ext cx="7931150" cy="5029200"/>
          </a:xfrm>
        </p:spPr>
        <p:txBody>
          <a:bodyPr>
            <a:noAutofit/>
          </a:bodyPr>
          <a:lstStyle/>
          <a:p>
            <a:pPr>
              <a:buFont typeface="Wingdings" panose="05000000000000000000" pitchFamily="2" charset="2"/>
              <a:buChar char="q"/>
            </a:pPr>
            <a:r>
              <a:rPr lang="fr-FR" sz="1800" b="1" dirty="0" smtClean="0">
                <a:solidFill>
                  <a:srgbClr val="0000CC"/>
                </a:solidFill>
                <a:latin typeface="Calibri (Corps)"/>
                <a:cs typeface="Times New Roman" panose="02020603050405020304" pitchFamily="18" charset="0"/>
              </a:rPr>
              <a:t>VALEUR </a:t>
            </a:r>
            <a:r>
              <a:rPr lang="fr-FR" sz="1800" b="1" dirty="0">
                <a:solidFill>
                  <a:srgbClr val="0000CC"/>
                </a:solidFill>
                <a:latin typeface="Calibri (Corps)"/>
                <a:cs typeface="Times New Roman" panose="02020603050405020304" pitchFamily="18" charset="0"/>
              </a:rPr>
              <a:t>AJOUTEE</a:t>
            </a:r>
          </a:p>
          <a:p>
            <a:pPr lvl="1"/>
            <a:r>
              <a:rPr lang="fr-FR" sz="1600" dirty="0">
                <a:latin typeface="Calibri (Corps)"/>
                <a:cs typeface="Times New Roman" panose="02020603050405020304" pitchFamily="18" charset="0"/>
              </a:rPr>
              <a:t>un meilleur niveau de la langue anglaise (écris, parlé, écoute et lecture, écoute et interaction), langue officielle du programme ;</a:t>
            </a:r>
          </a:p>
          <a:p>
            <a:pPr lvl="1"/>
            <a:r>
              <a:rPr lang="fr-FR" sz="1600" dirty="0">
                <a:latin typeface="Calibri (Corps)"/>
                <a:cs typeface="Times New Roman" panose="02020603050405020304" pitchFamily="18" charset="0"/>
              </a:rPr>
              <a:t>Capacités renforcées (diplômes &amp; expériences professionnelles spécifiques); </a:t>
            </a:r>
          </a:p>
          <a:p>
            <a:pPr lvl="1"/>
            <a:r>
              <a:rPr lang="fr-FR" sz="1600" dirty="0" smtClean="0">
                <a:latin typeface="Calibri (Corps)"/>
                <a:cs typeface="Times New Roman" panose="02020603050405020304" pitchFamily="18" charset="0"/>
              </a:rPr>
              <a:t>connaissance académique </a:t>
            </a:r>
            <a:r>
              <a:rPr lang="fr-FR" sz="1600" dirty="0">
                <a:latin typeface="Calibri (Corps)"/>
                <a:cs typeface="Times New Roman" panose="02020603050405020304" pitchFamily="18" charset="0"/>
              </a:rPr>
              <a:t>basique de la langue coréenne</a:t>
            </a:r>
            <a:r>
              <a:rPr lang="fr-FR" sz="1600" dirty="0" smtClean="0">
                <a:latin typeface="Calibri (Corps)"/>
                <a:cs typeface="Times New Roman" panose="02020603050405020304" pitchFamily="18" charset="0"/>
              </a:rPr>
              <a:t>;</a:t>
            </a:r>
          </a:p>
          <a:p>
            <a:pPr lvl="1"/>
            <a:r>
              <a:rPr lang="fr-FR" sz="1600" dirty="0" smtClean="0">
                <a:latin typeface="Calibri (Corps)"/>
                <a:cs typeface="Times New Roman" panose="02020603050405020304" pitchFamily="18" charset="0"/>
              </a:rPr>
              <a:t>Meilleure connaissance du pays et de </a:t>
            </a:r>
            <a:r>
              <a:rPr lang="fr-FR" sz="1600" dirty="0">
                <a:latin typeface="Calibri (Corps)"/>
                <a:cs typeface="Times New Roman" panose="02020603050405020304" pitchFamily="18" charset="0"/>
              </a:rPr>
              <a:t>s</a:t>
            </a:r>
            <a:r>
              <a:rPr lang="fr-FR" sz="1600" dirty="0" smtClean="0">
                <a:latin typeface="Calibri (Corps)"/>
                <a:cs typeface="Times New Roman" panose="02020603050405020304" pitchFamily="18" charset="0"/>
              </a:rPr>
              <a:t>a culture (visites);</a:t>
            </a:r>
            <a:endParaRPr lang="fr-FR" sz="1600" dirty="0">
              <a:latin typeface="Calibri (Corps)"/>
              <a:cs typeface="Times New Roman" panose="02020603050405020304" pitchFamily="18" charset="0"/>
            </a:endParaRPr>
          </a:p>
          <a:p>
            <a:pPr lvl="1"/>
            <a:r>
              <a:rPr lang="fr-FR" sz="1600" dirty="0" smtClean="0">
                <a:latin typeface="Calibri (Corps)"/>
                <a:cs typeface="Times New Roman" panose="02020603050405020304" pitchFamily="18" charset="0"/>
              </a:rPr>
              <a:t>Des connexions très utiles/carnet d’adresses bien fourni;</a:t>
            </a:r>
          </a:p>
          <a:p>
            <a:pPr lvl="1"/>
            <a:r>
              <a:rPr lang="fr-FR" sz="1600" dirty="0" smtClean="0">
                <a:latin typeface="Calibri (Corps)"/>
                <a:cs typeface="Times New Roman" panose="02020603050405020304" pitchFamily="18" charset="0"/>
              </a:rPr>
              <a:t>Un projet porté.</a:t>
            </a:r>
            <a:endParaRPr lang="fr-FR" sz="1600" b="1" dirty="0" smtClean="0">
              <a:latin typeface="Calibri (Corps)"/>
              <a:cs typeface="Times New Roman" panose="02020603050405020304" pitchFamily="18" charset="0"/>
            </a:endParaRPr>
          </a:p>
          <a:p>
            <a:pPr algn="just" defTabSz="912520" eaLnBrk="1" hangingPunct="1"/>
            <a:endParaRPr lang="fr-FR" sz="1700" b="1" dirty="0" smtClean="0">
              <a:latin typeface="Calibri (Corps)"/>
              <a:ea typeface="Geneva"/>
              <a:cs typeface="Times New Roman" pitchFamily="18" charset="0"/>
            </a:endParaRPr>
          </a:p>
          <a:p>
            <a:pPr algn="just" defTabSz="912520" eaLnBrk="1" hangingPunct="1">
              <a:buFont typeface="Wingdings" panose="05000000000000000000" pitchFamily="2" charset="2"/>
              <a:buChar char="q"/>
            </a:pPr>
            <a:r>
              <a:rPr lang="fr-FR" sz="1800" b="1" dirty="0" smtClean="0">
                <a:solidFill>
                  <a:srgbClr val="0000CC"/>
                </a:solidFill>
                <a:latin typeface="Calibri (Corps)"/>
                <a:cs typeface="Times New Roman" panose="02020603050405020304" pitchFamily="18" charset="0"/>
              </a:rPr>
              <a:t>REMERCIEMENTS</a:t>
            </a:r>
            <a:endParaRPr lang="fr-FR" sz="1800" b="1" dirty="0">
              <a:solidFill>
                <a:srgbClr val="0000CC"/>
              </a:solidFill>
              <a:latin typeface="Calibri (Corps)"/>
              <a:cs typeface="Times New Roman" panose="02020603050405020304" pitchFamily="18" charset="0"/>
            </a:endParaRPr>
          </a:p>
          <a:p>
            <a:pPr lvl="1"/>
            <a:r>
              <a:rPr lang="fr-FR" sz="1600" dirty="0" smtClean="0">
                <a:latin typeface="Calibri (Corps)"/>
                <a:cs typeface="Times New Roman" panose="02020603050405020304" pitchFamily="18" charset="0"/>
              </a:rPr>
              <a:t>Ma Famille notamment mon épouse et les enfants pour le sacrifice de l’absence;</a:t>
            </a:r>
          </a:p>
          <a:p>
            <a:pPr lvl="1"/>
            <a:r>
              <a:rPr lang="fr-FR" sz="1600" dirty="0" smtClean="0">
                <a:latin typeface="Calibri (Corps)"/>
                <a:cs typeface="Times New Roman" panose="02020603050405020304" pitchFamily="18" charset="0"/>
              </a:rPr>
              <a:t>Gouvernements de RCI &amp; </a:t>
            </a:r>
            <a:r>
              <a:rPr lang="fr-FR" sz="1600" dirty="0" err="1" smtClean="0">
                <a:latin typeface="Calibri (Corps)"/>
                <a:cs typeface="Times New Roman" panose="02020603050405020304" pitchFamily="18" charset="0"/>
              </a:rPr>
              <a:t>RoK</a:t>
            </a:r>
            <a:r>
              <a:rPr lang="fr-FR" sz="1600" dirty="0" smtClean="0">
                <a:latin typeface="Calibri (Corps)"/>
                <a:cs typeface="Times New Roman" panose="02020603050405020304" pitchFamily="18" charset="0"/>
              </a:rPr>
              <a:t> pour l’établissement de cette coopération;</a:t>
            </a:r>
            <a:r>
              <a:rPr lang="fr-FR" sz="1600" dirty="0">
                <a:latin typeface="Calibri (Corps)"/>
                <a:cs typeface="Times New Roman" panose="02020603050405020304" pitchFamily="18" charset="0"/>
              </a:rPr>
              <a:t> </a:t>
            </a:r>
          </a:p>
          <a:p>
            <a:pPr lvl="1"/>
            <a:r>
              <a:rPr lang="fr-FR" sz="1600" dirty="0" smtClean="0">
                <a:latin typeface="Calibri (Corps)"/>
                <a:cs typeface="Times New Roman" panose="02020603050405020304" pitchFamily="18" charset="0"/>
              </a:rPr>
              <a:t>KOICA – Universités – </a:t>
            </a:r>
            <a:r>
              <a:rPr lang="fr-FR" sz="1600" dirty="0" err="1" smtClean="0">
                <a:latin typeface="Calibri (Corps)"/>
                <a:cs typeface="Times New Roman" panose="02020603050405020304" pitchFamily="18" charset="0"/>
              </a:rPr>
              <a:t>PTFs</a:t>
            </a:r>
            <a:r>
              <a:rPr lang="fr-FR" sz="1600" dirty="0" smtClean="0">
                <a:latin typeface="Calibri (Corps)"/>
                <a:cs typeface="Times New Roman" panose="02020603050405020304" pitchFamily="18" charset="0"/>
              </a:rPr>
              <a:t> pour la mise en œuvre de la coopération;</a:t>
            </a:r>
          </a:p>
          <a:p>
            <a:pPr lvl="1"/>
            <a:r>
              <a:rPr lang="fr-FR" sz="1600" dirty="0" err="1" smtClean="0">
                <a:latin typeface="Calibri (Corps)"/>
                <a:cs typeface="Times New Roman" panose="02020603050405020304" pitchFamily="18" charset="0"/>
              </a:rPr>
              <a:t>Handong</a:t>
            </a:r>
            <a:r>
              <a:rPr lang="fr-FR" sz="1600" dirty="0" smtClean="0">
                <a:latin typeface="Calibri (Corps)"/>
                <a:cs typeface="Times New Roman" panose="02020603050405020304" pitchFamily="18" charset="0"/>
              </a:rPr>
              <a:t> Global </a:t>
            </a:r>
            <a:r>
              <a:rPr lang="fr-FR" sz="1600" dirty="0" err="1" smtClean="0">
                <a:latin typeface="Calibri (Corps)"/>
                <a:cs typeface="Times New Roman" panose="02020603050405020304" pitchFamily="18" charset="0"/>
              </a:rPr>
              <a:t>University</a:t>
            </a:r>
            <a:r>
              <a:rPr lang="fr-FR" sz="1600" dirty="0" smtClean="0">
                <a:latin typeface="Calibri (Corps)"/>
                <a:cs typeface="Times New Roman" panose="02020603050405020304" pitchFamily="18" charset="0"/>
              </a:rPr>
              <a:t>, son administration et ses Professeurs;</a:t>
            </a:r>
            <a:endParaRPr lang="fr-FR" sz="1600" dirty="0">
              <a:latin typeface="Calibri (Corps)"/>
              <a:cs typeface="Times New Roman" panose="02020603050405020304" pitchFamily="18" charset="0"/>
            </a:endParaRPr>
          </a:p>
          <a:p>
            <a:pPr lvl="1"/>
            <a:r>
              <a:rPr lang="fr-FR" sz="1600" dirty="0" smtClean="0">
                <a:latin typeface="Calibri (Corps)"/>
                <a:cs typeface="Times New Roman" panose="02020603050405020304" pitchFamily="18" charset="0"/>
              </a:rPr>
              <a:t>Mon administration (MPEDER) pour </a:t>
            </a:r>
            <a:r>
              <a:rPr lang="fr-FR" sz="1600" dirty="0">
                <a:latin typeface="Calibri (Corps)"/>
                <a:cs typeface="Times New Roman" panose="02020603050405020304" pitchFamily="18" charset="0"/>
              </a:rPr>
              <a:t>l’assistance</a:t>
            </a:r>
            <a:r>
              <a:rPr lang="fr-FR" sz="1600" dirty="0" smtClean="0">
                <a:latin typeface="Calibri (Corps)"/>
                <a:cs typeface="Times New Roman" panose="02020603050405020304" pitchFamily="18" charset="0"/>
              </a:rPr>
              <a:t>;</a:t>
            </a:r>
            <a:endParaRPr lang="fr-FR" sz="1600" dirty="0">
              <a:latin typeface="Calibri (Corps)"/>
              <a:cs typeface="Times New Roman" panose="02020603050405020304" pitchFamily="18" charset="0"/>
            </a:endParaRPr>
          </a:p>
          <a:p>
            <a:pPr lvl="1"/>
            <a:r>
              <a:rPr lang="fr-FR" sz="1600" dirty="0" smtClean="0">
                <a:latin typeface="Calibri (Corps)"/>
                <a:cs typeface="Times New Roman" panose="02020603050405020304" pitchFamily="18" charset="0"/>
              </a:rPr>
              <a:t>AIAK pour le soutien.</a:t>
            </a:r>
            <a:endParaRPr lang="fr-FR" sz="1600" dirty="0">
              <a:latin typeface="Calibri (Corps)"/>
              <a:cs typeface="Times New Roman" panose="02020603050405020304" pitchFamily="18" charset="0"/>
            </a:endParaRPr>
          </a:p>
          <a:p>
            <a:pPr algn="just" defTabSz="912520" eaLnBrk="1" hangingPunct="1"/>
            <a:endParaRPr lang="fr-FR" sz="1700" b="1" dirty="0" smtClean="0">
              <a:latin typeface="Calibri (Corps)"/>
              <a:ea typeface="Geneva"/>
              <a:cs typeface="Times New Roman" pitchFamily="18" charset="0"/>
            </a:endParaRPr>
          </a:p>
          <a:p>
            <a:pPr algn="just" defTabSz="912520" eaLnBrk="1" hangingPunct="1"/>
            <a:endParaRPr lang="fr-FR" sz="1700" b="1" dirty="0" smtClean="0">
              <a:latin typeface="Calibri (Corps)"/>
              <a:ea typeface="Geneva"/>
              <a:cs typeface="Times New Roman" pitchFamily="18" charset="0"/>
            </a:endParaRPr>
          </a:p>
          <a:p>
            <a:pPr algn="just" defTabSz="912520" eaLnBrk="1" hangingPunct="1"/>
            <a:endParaRPr lang="fr-FR" sz="1700" b="1" dirty="0" smtClean="0">
              <a:latin typeface="Calibri (Corps)"/>
              <a:ea typeface="Geneva"/>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3579598D-05A7-479D-A5F7-BF154B206F85}" type="slidenum">
              <a:rPr lang="ko-KR" altLang="en-US" smtClean="0"/>
              <a:pPr>
                <a:defRPr/>
              </a:pPr>
              <a:t>10</a:t>
            </a:fld>
            <a:endParaRPr lang="en-US" altLang="ko-K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Espace réservé du contenu 2"/>
          <p:cNvSpPr>
            <a:spLocks noGrp="1"/>
          </p:cNvSpPr>
          <p:nvPr>
            <p:ph idx="1"/>
          </p:nvPr>
        </p:nvSpPr>
        <p:spPr>
          <a:xfrm>
            <a:off x="685800" y="1660524"/>
            <a:ext cx="7848600" cy="4206877"/>
          </a:xfrm>
        </p:spPr>
        <p:txBody>
          <a:bodyPr/>
          <a:lstStyle/>
          <a:p>
            <a:pPr algn="just">
              <a:buFont typeface="Arial" pitchFamily="34" charset="0"/>
              <a:buNone/>
            </a:pPr>
            <a:r>
              <a:rPr lang="fr-FR" sz="1800" dirty="0" smtClean="0">
                <a:solidFill>
                  <a:schemeClr val="accent5">
                    <a:lumMod val="50000"/>
                  </a:schemeClr>
                </a:solidFill>
              </a:rPr>
              <a:t>	</a:t>
            </a:r>
            <a:endParaRPr lang="fr-FR" sz="1800" b="1" dirty="0" smtClean="0">
              <a:solidFill>
                <a:schemeClr val="accent5">
                  <a:lumMod val="50000"/>
                </a:schemeClr>
              </a:solidFill>
            </a:endParaRPr>
          </a:p>
          <a:p>
            <a:pPr algn="just">
              <a:buFont typeface="Arial" pitchFamily="34" charset="0"/>
              <a:buNone/>
            </a:pPr>
            <a:endParaRPr lang="fr-FR" sz="1800" b="1" dirty="0" smtClean="0">
              <a:solidFill>
                <a:schemeClr val="accent5">
                  <a:lumMod val="50000"/>
                </a:schemeClr>
              </a:solidFill>
            </a:endParaRPr>
          </a:p>
          <a:p>
            <a:pPr algn="just">
              <a:buFont typeface="Arial" pitchFamily="34" charset="0"/>
              <a:buNone/>
            </a:pPr>
            <a:endParaRPr lang="fr-FR" sz="1800" b="1" dirty="0" smtClean="0">
              <a:solidFill>
                <a:schemeClr val="accent5">
                  <a:lumMod val="50000"/>
                </a:schemeClr>
              </a:solidFill>
            </a:endParaRPr>
          </a:p>
        </p:txBody>
      </p:sp>
      <p:sp>
        <p:nvSpPr>
          <p:cNvPr id="4" name="Espace réservé du numéro de diapositive 3"/>
          <p:cNvSpPr>
            <a:spLocks noGrp="1"/>
          </p:cNvSpPr>
          <p:nvPr>
            <p:ph type="sldNum" sz="quarter" idx="12"/>
          </p:nvPr>
        </p:nvSpPr>
        <p:spPr/>
        <p:txBody>
          <a:bodyPr/>
          <a:lstStyle/>
          <a:p>
            <a:pPr>
              <a:defRPr/>
            </a:pPr>
            <a:fld id="{2AAD5580-94C1-41A4-82B3-C77EC277FC19}" type="slidenum">
              <a:rPr lang="ko-KR" altLang="en-US" smtClean="0"/>
              <a:pPr>
                <a:defRPr/>
              </a:pPr>
              <a:t>11</a:t>
            </a:fld>
            <a:endParaRPr lang="en-US" altLang="ko-KR"/>
          </a:p>
        </p:txBody>
      </p:sp>
      <p:sp>
        <p:nvSpPr>
          <p:cNvPr id="7" name="Espace réservé du contenu 3"/>
          <p:cNvSpPr txBox="1">
            <a:spLocks/>
          </p:cNvSpPr>
          <p:nvPr/>
        </p:nvSpPr>
        <p:spPr bwMode="auto">
          <a:xfrm>
            <a:off x="80962" y="4648200"/>
            <a:ext cx="4114800" cy="1676400"/>
          </a:xfrm>
          <a:prstGeom prst="rect">
            <a:avLst/>
          </a:prstGeom>
          <a:noFill/>
          <a:ln w="9525">
            <a:noFill/>
            <a:miter lim="800000"/>
            <a:headEnd/>
            <a:tailEnd/>
          </a:ln>
        </p:spPr>
        <p:txBody>
          <a:bodyPr vert="horz" wrap="square" lIns="91409" tIns="45706" rIns="91409" bIns="45706" numCol="1" anchor="t" anchorCtr="0" compatLnSpc="1">
            <a:prstTxWarp prst="textNoShape">
              <a:avLst/>
            </a:prstTxWarp>
          </a:bodyPr>
          <a:lstStyle/>
          <a:p>
            <a:pPr marL="342790" indent="-342790" algn="ctr" defTabSz="914107" eaLnBrk="0" hangingPunct="0">
              <a:spcBef>
                <a:spcPct val="20000"/>
              </a:spcBef>
              <a:defRPr/>
            </a:pPr>
            <a:r>
              <a:rPr lang="ko-KR" altLang="fr-FR" sz="3000" b="1" dirty="0" smtClean="0">
                <a:solidFill>
                  <a:srgbClr val="00B050"/>
                </a:solidFill>
                <a:ea typeface="Tahoma" pitchFamily="34" charset="0"/>
                <a:cs typeface="Times New Roman" panose="02020603050405020304" pitchFamily="18" charset="0"/>
              </a:rPr>
              <a:t>고맙습니다 </a:t>
            </a:r>
            <a:r>
              <a:rPr lang="fr-FR" sz="3000" b="1" dirty="0" smtClean="0">
                <a:solidFill>
                  <a:srgbClr val="00B050"/>
                </a:solidFill>
                <a:ea typeface="Tahoma" pitchFamily="34" charset="0"/>
                <a:cs typeface="Times New Roman" panose="02020603050405020304" pitchFamily="18" charset="0"/>
              </a:rPr>
              <a:t>!</a:t>
            </a:r>
            <a:endParaRPr lang="fr-FR" sz="3000" b="1" dirty="0" smtClean="0">
              <a:solidFill>
                <a:srgbClr val="00B050"/>
              </a:solidFill>
              <a:ea typeface="Tahoma" pitchFamily="34" charset="0"/>
              <a:cs typeface="Times New Roman" panose="02020603050405020304" pitchFamily="18" charset="0"/>
            </a:endParaRPr>
          </a:p>
        </p:txBody>
      </p:sp>
      <p:pic>
        <p:nvPicPr>
          <p:cNvPr id="3" name="Imag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43400" y="3257550"/>
            <a:ext cx="4800600" cy="3600450"/>
          </a:xfrm>
          <a:prstGeom prst="rect">
            <a:avLst/>
          </a:prstGeom>
        </p:spPr>
      </p:pic>
      <p:sp>
        <p:nvSpPr>
          <p:cNvPr id="8" name="Espace réservé du contenu 3"/>
          <p:cNvSpPr txBox="1">
            <a:spLocks/>
          </p:cNvSpPr>
          <p:nvPr/>
        </p:nvSpPr>
        <p:spPr bwMode="auto">
          <a:xfrm>
            <a:off x="6272530" y="1358896"/>
            <a:ext cx="2719070" cy="908055"/>
          </a:xfrm>
          <a:prstGeom prst="rect">
            <a:avLst/>
          </a:prstGeom>
          <a:noFill/>
          <a:ln w="9525">
            <a:noFill/>
            <a:miter lim="800000"/>
            <a:headEnd/>
            <a:tailEnd/>
          </a:ln>
        </p:spPr>
        <p:txBody>
          <a:bodyPr vert="horz" wrap="square" lIns="91409" tIns="45706" rIns="91409" bIns="45706" numCol="1" anchor="t" anchorCtr="0" compatLnSpc="1">
            <a:prstTxWarp prst="textNoShape">
              <a:avLst/>
            </a:prstTxWarp>
          </a:bodyPr>
          <a:lstStyle/>
          <a:p>
            <a:pPr marL="342790" indent="-342790" algn="ctr" defTabSz="914107" eaLnBrk="0" hangingPunct="0">
              <a:spcBef>
                <a:spcPct val="20000"/>
              </a:spcBef>
              <a:defRPr/>
            </a:pPr>
            <a:r>
              <a:rPr lang="fr-FR" sz="3000" b="1" dirty="0" smtClean="0">
                <a:solidFill>
                  <a:srgbClr val="00B050"/>
                </a:solidFill>
                <a:ea typeface="Tahoma" pitchFamily="34" charset="0"/>
                <a:cs typeface="Times New Roman" pitchFamily="18" charset="0"/>
              </a:rPr>
              <a:t>MERCI !</a:t>
            </a:r>
          </a:p>
          <a:p>
            <a:pPr marL="342790" indent="-342790" algn="just" defTabSz="912520">
              <a:spcBef>
                <a:spcPct val="20000"/>
              </a:spcBef>
              <a:buFont typeface="Arial" pitchFamily="34" charset="0"/>
              <a:buChar char="•"/>
              <a:defRPr/>
            </a:pPr>
            <a:endParaRPr lang="fr-FR" sz="3000" b="1" dirty="0" smtClean="0">
              <a:solidFill>
                <a:srgbClr val="00B050"/>
              </a:solidFill>
              <a:latin typeface="+mj-lt"/>
              <a:ea typeface="Geneva"/>
              <a:cs typeface="Geneva"/>
            </a:endParaRPr>
          </a:p>
        </p:txBody>
      </p:sp>
      <p:pic>
        <p:nvPicPr>
          <p:cNvPr id="9" name="Image 8" descr="C:\Users\hp\AppData\Local\Microsoft\Windows\INetCache\Content.Word\HSJ_0328_LR.JPG"/>
          <p:cNvPicPr/>
          <p:nvPr/>
        </p:nvPicPr>
        <p:blipFill>
          <a:blip r:embed="rId4" cstate="print"/>
          <a:srcRect/>
          <a:stretch>
            <a:fillRect/>
          </a:stretch>
        </p:blipFill>
        <p:spPr bwMode="auto">
          <a:xfrm>
            <a:off x="0" y="0"/>
            <a:ext cx="6120130" cy="32461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800100" y="457200"/>
            <a:ext cx="7734300" cy="755647"/>
          </a:xfrm>
          <a:solidFill>
            <a:schemeClr val="accent3">
              <a:lumMod val="60000"/>
              <a:lumOff val="40000"/>
            </a:schemeClr>
          </a:solidFill>
        </p:spPr>
        <p:txBody>
          <a:bodyPr/>
          <a:lstStyle/>
          <a:p>
            <a:pPr eaLnBrk="1" fontAlgn="auto" hangingPunct="1">
              <a:spcAft>
                <a:spcPts val="0"/>
              </a:spcAft>
              <a:defRPr/>
            </a:pPr>
            <a:r>
              <a:rPr lang="fr-FR" sz="3000" b="1" dirty="0" smtClean="0">
                <a:solidFill>
                  <a:srgbClr val="FF0000"/>
                </a:solidFill>
                <a:latin typeface="Times New Roman" pitchFamily="18" charset="0"/>
                <a:cs typeface="Times New Roman" pitchFamily="18" charset="0"/>
              </a:rPr>
              <a:t>PLAN</a:t>
            </a:r>
            <a:endParaRPr lang="fr-FR" sz="3000" b="1" dirty="0" smtClean="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838200" y="1447800"/>
            <a:ext cx="7543800" cy="4908561"/>
          </a:xfrm>
        </p:spPr>
        <p:txBody>
          <a:bodyPr rtlCol="0">
            <a:noAutofit/>
          </a:bodyPr>
          <a:lstStyle/>
          <a:p>
            <a:pPr marL="914107" lvl="1" indent="-457051" algn="just" eaLnBrk="1" fontAlgn="auto" hangingPunct="1">
              <a:lnSpc>
                <a:spcPct val="200000"/>
              </a:lnSpc>
              <a:spcAft>
                <a:spcPts val="0"/>
              </a:spcAft>
              <a:buFont typeface="Wingdings" pitchFamily="2" charset="2"/>
              <a:buChar char="q"/>
              <a:defRPr/>
            </a:pPr>
            <a:r>
              <a:rPr lang="fr-FR" sz="1800" b="1" dirty="0" smtClean="0">
                <a:solidFill>
                  <a:srgbClr val="0000CC"/>
                </a:solidFill>
                <a:latin typeface="Times New Roman" pitchFamily="18" charset="0"/>
                <a:cs typeface="Times New Roman" pitchFamily="18" charset="0"/>
              </a:rPr>
              <a:t>CONTEXTE ET JUSTIFICATION</a:t>
            </a:r>
            <a:endParaRPr lang="fr-FR" sz="1800" dirty="0" smtClean="0">
              <a:solidFill>
                <a:srgbClr val="0000CC"/>
              </a:solidFill>
              <a:latin typeface="Times New Roman" pitchFamily="18" charset="0"/>
              <a:cs typeface="Times New Roman" pitchFamily="18" charset="0"/>
            </a:endParaRPr>
          </a:p>
          <a:p>
            <a:pPr marL="914107" lvl="1" indent="-457051" algn="just" eaLnBrk="1" fontAlgn="auto" hangingPunct="1">
              <a:lnSpc>
                <a:spcPct val="200000"/>
              </a:lnSpc>
              <a:spcAft>
                <a:spcPts val="0"/>
              </a:spcAft>
              <a:buFont typeface="Wingdings" pitchFamily="2" charset="2"/>
              <a:buChar char="q"/>
              <a:defRPr/>
            </a:pPr>
            <a:r>
              <a:rPr lang="fr-FR" sz="1800" b="1" dirty="0" smtClean="0">
                <a:solidFill>
                  <a:srgbClr val="0000CC"/>
                </a:solidFill>
                <a:latin typeface="Times New Roman" pitchFamily="18" charset="0"/>
                <a:cs typeface="Times New Roman" pitchFamily="18" charset="0"/>
              </a:rPr>
              <a:t>SECTEUR ENERGIE CÔTE D’IVOIRE</a:t>
            </a:r>
            <a:endParaRPr lang="en-US" sz="1800" b="1" dirty="0" smtClean="0">
              <a:solidFill>
                <a:srgbClr val="0000CC"/>
              </a:solidFill>
              <a:latin typeface="Times New Roman" pitchFamily="18" charset="0"/>
              <a:cs typeface="Times New Roman" pitchFamily="18" charset="0"/>
            </a:endParaRPr>
          </a:p>
          <a:p>
            <a:pPr marL="455613" lvl="2" indent="-4763" algn="just" eaLnBrk="1" fontAlgn="auto" hangingPunct="1">
              <a:lnSpc>
                <a:spcPct val="200000"/>
              </a:lnSpc>
              <a:spcAft>
                <a:spcPts val="0"/>
              </a:spcAft>
              <a:buFont typeface="Wingdings" pitchFamily="2" charset="2"/>
              <a:buChar char="q"/>
              <a:defRPr/>
            </a:pPr>
            <a:r>
              <a:rPr lang="en-US" sz="1800" b="1" dirty="0" smtClean="0">
                <a:solidFill>
                  <a:srgbClr val="0000CC"/>
                </a:solidFill>
                <a:latin typeface="Times New Roman" pitchFamily="18" charset="0"/>
                <a:cs typeface="Times New Roman" pitchFamily="18" charset="0"/>
              </a:rPr>
              <a:t>    </a:t>
            </a:r>
            <a:r>
              <a:rPr lang="en-US" sz="1800" b="1" dirty="0" smtClean="0">
                <a:solidFill>
                  <a:srgbClr val="0000CC"/>
                </a:solidFill>
                <a:latin typeface="Times New Roman" pitchFamily="18" charset="0"/>
                <a:cs typeface="Times New Roman" pitchFamily="18" charset="0"/>
              </a:rPr>
              <a:t>DEFIS &amp; CHALLENGES MAJEURS</a:t>
            </a:r>
            <a:endParaRPr lang="en-US" sz="1800" b="1" dirty="0" smtClean="0">
              <a:solidFill>
                <a:srgbClr val="0000CC"/>
              </a:solidFill>
              <a:latin typeface="Times New Roman" pitchFamily="18" charset="0"/>
              <a:cs typeface="Times New Roman" pitchFamily="18" charset="0"/>
            </a:endParaRPr>
          </a:p>
          <a:p>
            <a:pPr marL="455613" lvl="2" indent="-4763" algn="just" eaLnBrk="1" fontAlgn="auto" hangingPunct="1">
              <a:lnSpc>
                <a:spcPct val="200000"/>
              </a:lnSpc>
              <a:spcAft>
                <a:spcPts val="0"/>
              </a:spcAft>
              <a:buFont typeface="Wingdings" pitchFamily="2" charset="2"/>
              <a:buChar char="q"/>
              <a:defRPr/>
            </a:pPr>
            <a:r>
              <a:rPr lang="en-US" sz="1800" b="1" dirty="0" smtClean="0">
                <a:solidFill>
                  <a:srgbClr val="0000CC"/>
                </a:solidFill>
                <a:latin typeface="Times New Roman" pitchFamily="18" charset="0"/>
                <a:cs typeface="Times New Roman" pitchFamily="18" charset="0"/>
              </a:rPr>
              <a:t>    </a:t>
            </a:r>
            <a:r>
              <a:rPr lang="fr-FR" sz="1800" b="1" dirty="0" smtClean="0">
                <a:solidFill>
                  <a:srgbClr val="0000CC"/>
                </a:solidFill>
                <a:latin typeface="Times New Roman" pitchFamily="18" charset="0"/>
                <a:cs typeface="Times New Roman" pitchFamily="18" charset="0"/>
              </a:rPr>
              <a:t>HANDONG </a:t>
            </a:r>
            <a:r>
              <a:rPr lang="fr-FR" sz="1800" b="1" dirty="0">
                <a:solidFill>
                  <a:srgbClr val="0000CC"/>
                </a:solidFill>
                <a:latin typeface="Times New Roman" pitchFamily="18" charset="0"/>
                <a:cs typeface="Times New Roman" pitchFamily="18" charset="0"/>
              </a:rPr>
              <a:t>GLOBAL </a:t>
            </a:r>
            <a:r>
              <a:rPr lang="fr-FR" sz="1800" b="1" dirty="0" smtClean="0">
                <a:solidFill>
                  <a:srgbClr val="0000CC"/>
                </a:solidFill>
                <a:latin typeface="Times New Roman" pitchFamily="18" charset="0"/>
                <a:cs typeface="Times New Roman" pitchFamily="18" charset="0"/>
              </a:rPr>
              <a:t>UNIVERSITY</a:t>
            </a:r>
            <a:endParaRPr lang="fr-FR" sz="1800" dirty="0" smtClean="0">
              <a:solidFill>
                <a:srgbClr val="0000CC"/>
              </a:solidFill>
              <a:latin typeface="Times New Roman" pitchFamily="18" charset="0"/>
              <a:cs typeface="Times New Roman" pitchFamily="18" charset="0"/>
            </a:endParaRPr>
          </a:p>
          <a:p>
            <a:pPr marL="455613" lvl="1" indent="-4763" algn="just" defTabSz="450850" eaLnBrk="1" fontAlgn="auto" hangingPunct="1">
              <a:lnSpc>
                <a:spcPct val="200000"/>
              </a:lnSpc>
              <a:spcAft>
                <a:spcPts val="0"/>
              </a:spcAft>
              <a:buFont typeface="Wingdings" pitchFamily="2" charset="2"/>
              <a:buChar char="q"/>
              <a:defRPr/>
            </a:pPr>
            <a:r>
              <a:rPr lang="fr-FR" sz="1800" b="1" dirty="0" smtClean="0">
                <a:solidFill>
                  <a:srgbClr val="0000CC"/>
                </a:solidFill>
                <a:latin typeface="Times New Roman" pitchFamily="18" charset="0"/>
                <a:cs typeface="Times New Roman" pitchFamily="18" charset="0"/>
              </a:rPr>
              <a:t>    </a:t>
            </a:r>
            <a:r>
              <a:rPr lang="fr-FR" sz="1800" b="1" dirty="0">
                <a:solidFill>
                  <a:srgbClr val="0000CC"/>
                </a:solidFill>
                <a:latin typeface="Times New Roman" pitchFamily="18" charset="0"/>
                <a:cs typeface="Times New Roman" pitchFamily="18" charset="0"/>
              </a:rPr>
              <a:t>PROBLEME CIBLE &amp; </a:t>
            </a:r>
            <a:r>
              <a:rPr lang="fr-FR" sz="1800" b="1" dirty="0" smtClean="0">
                <a:solidFill>
                  <a:srgbClr val="0000CC"/>
                </a:solidFill>
                <a:latin typeface="Times New Roman" pitchFamily="18" charset="0"/>
                <a:cs typeface="Times New Roman" pitchFamily="18" charset="0"/>
              </a:rPr>
              <a:t>PROPOSITION DE SOLUTION</a:t>
            </a:r>
            <a:endParaRPr lang="fr-FR" sz="1800" b="1" dirty="0" smtClean="0">
              <a:solidFill>
                <a:srgbClr val="0000CC"/>
              </a:solidFill>
              <a:latin typeface="Times New Roman" pitchFamily="18" charset="0"/>
              <a:cs typeface="Times New Roman" pitchFamily="18" charset="0"/>
            </a:endParaRPr>
          </a:p>
          <a:p>
            <a:pPr marL="904875" lvl="1" indent="-455613" algn="just" defTabSz="450850" eaLnBrk="1" fontAlgn="auto" hangingPunct="1">
              <a:lnSpc>
                <a:spcPct val="200000"/>
              </a:lnSpc>
              <a:spcAft>
                <a:spcPts val="0"/>
              </a:spcAft>
              <a:buFont typeface="Wingdings" pitchFamily="2" charset="2"/>
              <a:buChar char="q"/>
              <a:defRPr/>
            </a:pPr>
            <a:r>
              <a:rPr lang="fr-FR" sz="1800" b="1" dirty="0" smtClean="0">
                <a:solidFill>
                  <a:srgbClr val="0000CC"/>
                </a:solidFill>
                <a:latin typeface="Times New Roman" pitchFamily="18" charset="0"/>
                <a:cs typeface="Times New Roman" pitchFamily="18" charset="0"/>
              </a:rPr>
              <a:t> </a:t>
            </a:r>
            <a:r>
              <a:rPr lang="fr-FR" sz="1800" b="1" dirty="0">
                <a:solidFill>
                  <a:srgbClr val="0000CC"/>
                </a:solidFill>
                <a:latin typeface="Times New Roman" pitchFamily="18" charset="0"/>
                <a:cs typeface="Times New Roman" pitchFamily="18" charset="0"/>
              </a:rPr>
              <a:t>CONFERENCES &amp; VISITES D’ETUDE</a:t>
            </a:r>
            <a:endParaRPr lang="fr-FR" sz="1800" b="1" dirty="0" smtClean="0">
              <a:solidFill>
                <a:srgbClr val="0000CC"/>
              </a:solidFill>
              <a:latin typeface="Times New Roman" pitchFamily="18" charset="0"/>
              <a:cs typeface="Times New Roman" pitchFamily="18" charset="0"/>
            </a:endParaRPr>
          </a:p>
          <a:p>
            <a:pPr marL="904875" lvl="1" indent="-455613" algn="just" defTabSz="450850" eaLnBrk="1" fontAlgn="auto" hangingPunct="1">
              <a:lnSpc>
                <a:spcPct val="200000"/>
              </a:lnSpc>
              <a:spcAft>
                <a:spcPts val="0"/>
              </a:spcAft>
              <a:buFont typeface="Wingdings" pitchFamily="2" charset="2"/>
              <a:buChar char="q"/>
              <a:defRPr/>
            </a:pPr>
            <a:r>
              <a:rPr lang="fr-FR" sz="1800" b="1" dirty="0" smtClean="0">
                <a:solidFill>
                  <a:srgbClr val="0000CC"/>
                </a:solidFill>
                <a:latin typeface="Times New Roman" pitchFamily="18" charset="0"/>
                <a:cs typeface="Times New Roman" pitchFamily="18" charset="0"/>
              </a:rPr>
              <a:t>SYNTHESE DES RECOMMANDATIONS</a:t>
            </a:r>
          </a:p>
          <a:p>
            <a:pPr marL="904875" lvl="1" indent="-455613" algn="just" defTabSz="900113" eaLnBrk="1" fontAlgn="auto" hangingPunct="1">
              <a:lnSpc>
                <a:spcPct val="200000"/>
              </a:lnSpc>
              <a:spcAft>
                <a:spcPts val="0"/>
              </a:spcAft>
              <a:buFont typeface="Wingdings" pitchFamily="2" charset="2"/>
              <a:buChar char="q"/>
              <a:defRPr/>
            </a:pPr>
            <a:r>
              <a:rPr lang="fr-FR" sz="1800" b="1" dirty="0" smtClean="0">
                <a:solidFill>
                  <a:srgbClr val="0000CC"/>
                </a:solidFill>
                <a:latin typeface="Times New Roman" pitchFamily="18" charset="0"/>
                <a:cs typeface="Times New Roman" pitchFamily="18" charset="0"/>
              </a:rPr>
              <a:t> </a:t>
            </a:r>
            <a:r>
              <a:rPr lang="fr-FR" sz="1800" b="1" dirty="0" smtClean="0">
                <a:solidFill>
                  <a:srgbClr val="0000CC"/>
                </a:solidFill>
                <a:latin typeface="Times New Roman" pitchFamily="18" charset="0"/>
                <a:cs typeface="Times New Roman" pitchFamily="18" charset="0"/>
              </a:rPr>
              <a:t>VALEUR </a:t>
            </a:r>
            <a:r>
              <a:rPr lang="fr-FR" sz="1800" b="1" dirty="0">
                <a:solidFill>
                  <a:srgbClr val="0000CC"/>
                </a:solidFill>
                <a:latin typeface="Times New Roman" pitchFamily="18" charset="0"/>
                <a:cs typeface="Times New Roman" pitchFamily="18" charset="0"/>
              </a:rPr>
              <a:t>AJOUTEE &amp; REMERCIEMENTS</a:t>
            </a:r>
            <a:endParaRPr lang="fr-FR" sz="1800" dirty="0" smtClean="0">
              <a:solidFill>
                <a:srgbClr val="0000CC"/>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pPr>
              <a:defRPr/>
            </a:pPr>
            <a:fld id="{941C5D51-70E8-410F-AD76-217C4487C45D}" type="slidenum">
              <a:rPr lang="ko-KR" altLang="en-US" smtClean="0"/>
              <a:pPr>
                <a:defRPr/>
              </a:pPr>
              <a:t>2</a:t>
            </a:fld>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re 1"/>
          <p:cNvSpPr>
            <a:spLocks noGrp="1"/>
          </p:cNvSpPr>
          <p:nvPr>
            <p:ph type="title"/>
          </p:nvPr>
        </p:nvSpPr>
        <p:spPr>
          <a:xfrm>
            <a:off x="800100" y="457200"/>
            <a:ext cx="7734300" cy="755647"/>
          </a:xfrm>
          <a:solidFill>
            <a:schemeClr val="accent3">
              <a:lumMod val="60000"/>
              <a:lumOff val="40000"/>
            </a:schemeClr>
          </a:solidFill>
        </p:spPr>
        <p:txBody>
          <a:bodyPr/>
          <a:lstStyle/>
          <a:p>
            <a:pPr marL="455613" lvl="1" indent="-455613" eaLnBrk="1" fontAlgn="auto" hangingPunct="1">
              <a:lnSpc>
                <a:spcPct val="150000"/>
              </a:lnSpc>
              <a:spcAft>
                <a:spcPts val="0"/>
              </a:spcAft>
              <a:defRPr/>
            </a:pPr>
            <a:r>
              <a:rPr lang="fr-FR" sz="2400" b="1" dirty="0" smtClean="0">
                <a:solidFill>
                  <a:srgbClr val="FF0000"/>
                </a:solidFill>
                <a:latin typeface="Times New Roman" pitchFamily="18" charset="0"/>
                <a:cs typeface="Times New Roman" pitchFamily="18" charset="0"/>
              </a:rPr>
              <a:t>CONTEXTE &amp; JUSTIFICTION </a:t>
            </a:r>
            <a:endParaRPr lang="fr-FR" sz="2400" b="1" dirty="0" smtClean="0">
              <a:solidFill>
                <a:srgbClr val="FF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838200" y="1524000"/>
            <a:ext cx="7848600" cy="4832361"/>
          </a:xfrm>
        </p:spPr>
        <p:txBody>
          <a:bodyPr rtlCol="0">
            <a:normAutofit/>
          </a:bodyPr>
          <a:lstStyle/>
          <a:p>
            <a:pPr marL="455613" lvl="1" indent="-455613" algn="just" defTabSz="531813" eaLnBrk="1" fontAlgn="auto" hangingPunct="1">
              <a:lnSpc>
                <a:spcPct val="150000"/>
              </a:lnSpc>
              <a:spcAft>
                <a:spcPts val="0"/>
              </a:spcAft>
              <a:buFont typeface="Wingdings" pitchFamily="2" charset="2"/>
              <a:buChar char="q"/>
              <a:defRPr/>
            </a:pPr>
            <a:r>
              <a:rPr lang="fr-FR" sz="2500" b="1" dirty="0" smtClean="0">
                <a:solidFill>
                  <a:srgbClr val="0000CC"/>
                </a:solidFill>
                <a:latin typeface="Times New Roman" pitchFamily="18" charset="0"/>
                <a:cs typeface="Times New Roman" pitchFamily="18" charset="0"/>
              </a:rPr>
              <a:t>Background &amp; Occupation</a:t>
            </a:r>
          </a:p>
          <a:p>
            <a:pPr marL="512891" indent="-188913" algn="just" defTabSz="627063" eaLnBrk="1" fontAlgn="auto" hangingPunct="1">
              <a:lnSpc>
                <a:spcPct val="150000"/>
              </a:lnSpc>
              <a:spcAft>
                <a:spcPts val="0"/>
              </a:spcAft>
              <a:buFont typeface="Wingdings" pitchFamily="2" charset="2"/>
              <a:buChar char="ü"/>
              <a:defRPr/>
            </a:pPr>
            <a:r>
              <a:rPr lang="fr-FR" sz="1800" b="1" dirty="0" smtClean="0">
                <a:latin typeface="Times New Roman" pitchFamily="18" charset="0"/>
                <a:cs typeface="Times New Roman" pitchFamily="18" charset="0"/>
              </a:rPr>
              <a:t> Master </a:t>
            </a:r>
            <a:r>
              <a:rPr lang="fr-FR" sz="1800" b="1" dirty="0" smtClean="0">
                <a:latin typeface="Times New Roman" pitchFamily="18" charset="0"/>
                <a:cs typeface="Times New Roman" pitchFamily="18" charset="0"/>
              </a:rPr>
              <a:t>MIAGE </a:t>
            </a:r>
            <a:r>
              <a:rPr lang="fr-FR" sz="1800" b="1" dirty="0" smtClean="0">
                <a:latin typeface="Times New Roman" pitchFamily="18" charset="0"/>
                <a:cs typeface="Times New Roman" pitchFamily="18" charset="0"/>
              </a:rPr>
              <a:t>(</a:t>
            </a:r>
            <a:r>
              <a:rPr lang="fr-FR" sz="1500" b="1" dirty="0" smtClean="0">
                <a:latin typeface="Times New Roman" pitchFamily="18" charset="0"/>
                <a:cs typeface="Times New Roman" pitchFamily="18" charset="0"/>
              </a:rPr>
              <a:t>Méthodes Informatiques Appliquées à la Gestion et à l’Economie</a:t>
            </a:r>
            <a:r>
              <a:rPr lang="fr-FR" sz="1800" b="1" dirty="0" smtClean="0">
                <a:latin typeface="Times New Roman" pitchFamily="18" charset="0"/>
                <a:cs typeface="Times New Roman" pitchFamily="18" charset="0"/>
              </a:rPr>
              <a:t>)</a:t>
            </a:r>
            <a:endParaRPr lang="fr-FR" sz="1800" b="1" dirty="0" smtClean="0">
              <a:latin typeface="Times New Roman" pitchFamily="18" charset="0"/>
              <a:cs typeface="Times New Roman" pitchFamily="18" charset="0"/>
            </a:endParaRPr>
          </a:p>
          <a:p>
            <a:pPr marL="512891" indent="-188913" algn="just" defTabSz="627063" eaLnBrk="1" fontAlgn="auto" hangingPunct="1">
              <a:lnSpc>
                <a:spcPct val="150000"/>
              </a:lnSpc>
              <a:spcAft>
                <a:spcPts val="0"/>
              </a:spcAft>
              <a:buFont typeface="Wingdings" pitchFamily="2" charset="2"/>
              <a:buChar char="ü"/>
              <a:defRPr/>
            </a:pPr>
            <a:r>
              <a:rPr lang="fr-FR" sz="1800" b="1" dirty="0" smtClean="0">
                <a:latin typeface="Times New Roman" pitchFamily="18" charset="0"/>
                <a:cs typeface="Times New Roman" pitchFamily="18" charset="0"/>
              </a:rPr>
              <a:t> Inspecteur d’Orientation </a:t>
            </a:r>
            <a:r>
              <a:rPr lang="fr-FR" sz="1800" b="1" dirty="0">
                <a:latin typeface="Times New Roman" pitchFamily="18" charset="0"/>
                <a:cs typeface="Times New Roman" pitchFamily="18" charset="0"/>
              </a:rPr>
              <a:t>Professionnel </a:t>
            </a:r>
            <a:r>
              <a:rPr lang="fr-FR" sz="1800" b="1" dirty="0" smtClean="0">
                <a:latin typeface="Times New Roman" pitchFamily="18" charset="0"/>
                <a:cs typeface="Times New Roman" pitchFamily="18" charset="0"/>
              </a:rPr>
              <a:t>&amp; Académique</a:t>
            </a:r>
            <a:endParaRPr lang="fr-FR" sz="1800" b="1" dirty="0" smtClean="0">
              <a:latin typeface="Times New Roman" pitchFamily="18" charset="0"/>
              <a:cs typeface="Times New Roman" pitchFamily="18" charset="0"/>
            </a:endParaRPr>
          </a:p>
          <a:p>
            <a:pPr marL="799956" lvl="1" indent="-342900" algn="just" eaLnBrk="1" fontAlgn="auto" hangingPunct="1">
              <a:lnSpc>
                <a:spcPct val="150000"/>
              </a:lnSpc>
              <a:spcAft>
                <a:spcPts val="0"/>
              </a:spcAft>
              <a:buFont typeface="Wingdings" panose="05000000000000000000" pitchFamily="2" charset="2"/>
              <a:buChar char="Ø"/>
              <a:defRPr/>
            </a:pPr>
            <a:r>
              <a:rPr lang="fr-FR" sz="2000" b="1" dirty="0" smtClean="0">
                <a:solidFill>
                  <a:srgbClr val="00B050"/>
                </a:solidFill>
                <a:latin typeface="Times New Roman" pitchFamily="18" charset="0"/>
                <a:cs typeface="Times New Roman" pitchFamily="18" charset="0"/>
              </a:rPr>
              <a:t>CET / Cabinet Ministre Pétrole &amp; Energie</a:t>
            </a:r>
          </a:p>
          <a:p>
            <a:pPr marL="450850" lvl="1" indent="-450850" algn="just" defTabSz="900113" eaLnBrk="1" fontAlgn="auto" hangingPunct="1">
              <a:lnSpc>
                <a:spcPct val="300000"/>
              </a:lnSpc>
              <a:spcAft>
                <a:spcPts val="0"/>
              </a:spcAft>
              <a:buFont typeface="Wingdings" pitchFamily="2" charset="2"/>
              <a:buChar char="q"/>
              <a:defRPr/>
            </a:pPr>
            <a:r>
              <a:rPr lang="fr-FR" sz="2500" b="1" dirty="0" smtClean="0">
                <a:solidFill>
                  <a:srgbClr val="0000CC"/>
                </a:solidFill>
                <a:latin typeface="Times New Roman" pitchFamily="18" charset="0"/>
                <a:cs typeface="Times New Roman" pitchFamily="18" charset="0"/>
              </a:rPr>
              <a:t>Objectif Programme de </a:t>
            </a:r>
            <a:r>
              <a:rPr lang="fr-FR" sz="2500" b="1" dirty="0" smtClean="0">
                <a:solidFill>
                  <a:srgbClr val="0000CC"/>
                </a:solidFill>
                <a:latin typeface="Times New Roman" pitchFamily="18" charset="0"/>
                <a:cs typeface="Times New Roman" pitchFamily="18" charset="0"/>
              </a:rPr>
              <a:t>Master</a:t>
            </a:r>
            <a:endParaRPr lang="fr-FR" sz="2000" b="1" dirty="0" smtClean="0">
              <a:solidFill>
                <a:srgbClr val="0000CC"/>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pPr>
              <a:defRPr/>
            </a:pPr>
            <a:fld id="{941C5D51-70E8-410F-AD76-217C4487C45D}" type="slidenum">
              <a:rPr lang="ko-KR" altLang="en-US" smtClean="0"/>
              <a:pPr>
                <a:defRPr/>
              </a:pPr>
              <a:t>3</a:t>
            </a:fld>
            <a:endParaRPr lang="en-US" altLang="ko-KR" dirty="0"/>
          </a:p>
        </p:txBody>
      </p:sp>
      <p:grpSp>
        <p:nvGrpSpPr>
          <p:cNvPr id="1032" name="Group 8"/>
          <p:cNvGrpSpPr>
            <a:grpSpLocks/>
          </p:cNvGrpSpPr>
          <p:nvPr/>
        </p:nvGrpSpPr>
        <p:grpSpPr bwMode="auto">
          <a:xfrm>
            <a:off x="1066800" y="4724400"/>
            <a:ext cx="5867400" cy="1143000"/>
            <a:chOff x="1140" y="2310"/>
            <a:chExt cx="9315" cy="2040"/>
          </a:xfrm>
        </p:grpSpPr>
        <p:sp>
          <p:nvSpPr>
            <p:cNvPr id="1033" name="Text Box 9"/>
            <p:cNvSpPr txBox="1">
              <a:spLocks noChangeArrowheads="1"/>
            </p:cNvSpPr>
            <p:nvPr/>
          </p:nvSpPr>
          <p:spPr bwMode="auto">
            <a:xfrm>
              <a:off x="1140" y="2310"/>
              <a:ext cx="3525" cy="18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8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Times New Roman" pitchFamily="18" charset="0"/>
                  <a:cs typeface="Arial" pitchFamily="34" charset="0"/>
                </a:rPr>
                <a:t>Renforcements</a:t>
              </a:r>
              <a:endParaRPr kumimoji="0" lang="fr-FR" sz="18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Black" pitchFamily="34"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Times New Roman" pitchFamily="18" charset="0"/>
                  <a:cs typeface="Arial" pitchFamily="34" charset="0"/>
                </a:rPr>
                <a:t>Connections</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Text Box 10"/>
            <p:cNvSpPr txBox="1">
              <a:spLocks noChangeArrowheads="1"/>
            </p:cNvSpPr>
            <p:nvPr/>
          </p:nvSpPr>
          <p:spPr bwMode="auto">
            <a:xfrm>
              <a:off x="6930" y="2550"/>
              <a:ext cx="3525" cy="18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1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Times New Roman" pitchFamily="18" charset="0"/>
                  <a:cs typeface="Arial" pitchFamily="34" charset="0"/>
                </a:rPr>
                <a:t>Recommandations</a:t>
              </a:r>
              <a:r>
                <a:rPr kumimoji="0" lang="fr-FR" sz="1500" b="1" i="0" u="none" strike="noStrike" cap="none" normalizeH="0" baseline="0" dirty="0" smtClean="0">
                  <a:ln>
                    <a:noFill/>
                  </a:ln>
                  <a:solidFill>
                    <a:schemeClr val="tx1"/>
                  </a:solidFill>
                  <a:effectLst/>
                  <a:latin typeface="Times New Roman" pitchFamily="18" charset="0"/>
                  <a:cs typeface="Arial" pitchFamily="34" charset="0"/>
                </a:rPr>
                <a:t> </a:t>
              </a:r>
              <a:endParaRPr kumimoji="0" lang="fr-FR" sz="1500" b="1" i="0" u="none" strike="noStrike" cap="none" normalizeH="0" baseline="0" dirty="0" smtClean="0">
                <a:ln>
                  <a:noFill/>
                </a:ln>
                <a:solidFill>
                  <a:schemeClr val="tx1"/>
                </a:solidFill>
                <a:effectLst/>
                <a:latin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500" b="1" i="0" u="none" strike="noStrike" cap="none" normalizeH="0" baseline="0" dirty="0" smtClean="0">
                  <a:ln>
                    <a:noFill/>
                  </a:ln>
                  <a:solidFill>
                    <a:schemeClr val="tx1"/>
                  </a:solidFill>
                  <a:effectLst/>
                  <a:latin typeface="Arial Black" pitchFamily="34" charset="0"/>
                  <a:cs typeface="Arial" pitchFamily="34" charset="0"/>
                </a:rPr>
                <a:t>+</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smtClean="0">
                  <a:ln>
                    <a:noFill/>
                  </a:ln>
                  <a:solidFill>
                    <a:schemeClr val="tx1"/>
                  </a:solidFill>
                  <a:effectLst/>
                  <a:latin typeface="Times New Roman" pitchFamily="18" charset="0"/>
                  <a:cs typeface="Arial" pitchFamily="34" charset="0"/>
                </a:rPr>
                <a:t>Entrepreneuriat</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AutoShape 11"/>
            <p:cNvSpPr>
              <a:spLocks/>
            </p:cNvSpPr>
            <p:nvPr/>
          </p:nvSpPr>
          <p:spPr bwMode="auto">
            <a:xfrm>
              <a:off x="4200" y="2985"/>
              <a:ext cx="180" cy="990"/>
            </a:xfrm>
            <a:prstGeom prst="rightBrace">
              <a:avLst>
                <a:gd name="adj1" fmla="val 45833"/>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6" name="AutoShape 12"/>
            <p:cNvSpPr>
              <a:spLocks/>
            </p:cNvSpPr>
            <p:nvPr/>
          </p:nvSpPr>
          <p:spPr bwMode="auto">
            <a:xfrm>
              <a:off x="6855" y="3000"/>
              <a:ext cx="120" cy="1110"/>
            </a:xfrm>
            <a:prstGeom prst="leftBrace">
              <a:avLst>
                <a:gd name="adj1" fmla="val 59441"/>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1037" name="AutoShape 13"/>
            <p:cNvSpPr>
              <a:spLocks noChangeArrowheads="1"/>
            </p:cNvSpPr>
            <p:nvPr/>
          </p:nvSpPr>
          <p:spPr bwMode="auto">
            <a:xfrm>
              <a:off x="5250" y="3375"/>
              <a:ext cx="750" cy="210"/>
            </a:xfrm>
            <a:prstGeom prst="rightArrow">
              <a:avLst>
                <a:gd name="adj1" fmla="val 50000"/>
                <a:gd name="adj2" fmla="val 89286"/>
              </a:avLst>
            </a:prstGeom>
            <a:solidFill>
              <a:srgbClr val="C0504D"/>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Espace réservé du numéro de diapositive 53"/>
          <p:cNvSpPr>
            <a:spLocks noGrp="1"/>
          </p:cNvSpPr>
          <p:nvPr>
            <p:ph type="sldNum" sz="quarter" idx="12"/>
          </p:nvPr>
        </p:nvSpPr>
        <p:spPr/>
        <p:txBody>
          <a:bodyPr/>
          <a:lstStyle/>
          <a:p>
            <a:pPr>
              <a:defRPr/>
            </a:pPr>
            <a:fld id="{9703A93E-FA6C-4B23-AF8D-B33644812ECB}" type="slidenum">
              <a:rPr lang="ko-KR" altLang="en-US" smtClean="0"/>
              <a:pPr>
                <a:defRPr/>
              </a:pPr>
              <a:t>4</a:t>
            </a:fld>
            <a:endParaRPr lang="en-US" altLang="ko-KR"/>
          </a:p>
        </p:txBody>
      </p:sp>
      <p:grpSp>
        <p:nvGrpSpPr>
          <p:cNvPr id="1026" name="Group 2"/>
          <p:cNvGrpSpPr>
            <a:grpSpLocks/>
          </p:cNvGrpSpPr>
          <p:nvPr/>
        </p:nvGrpSpPr>
        <p:grpSpPr bwMode="auto">
          <a:xfrm>
            <a:off x="304927" y="1000125"/>
            <a:ext cx="8686673" cy="5429251"/>
            <a:chOff x="1493" y="420"/>
            <a:chExt cx="13679" cy="8550"/>
          </a:xfrm>
        </p:grpSpPr>
        <p:sp>
          <p:nvSpPr>
            <p:cNvPr id="1027" name="Rectangle 3"/>
            <p:cNvSpPr>
              <a:spLocks noChangeArrowheads="1"/>
            </p:cNvSpPr>
            <p:nvPr/>
          </p:nvSpPr>
          <p:spPr bwMode="auto">
            <a:xfrm>
              <a:off x="1493" y="420"/>
              <a:ext cx="13679" cy="85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fr-FR"/>
            </a:p>
          </p:txBody>
        </p:sp>
        <p:grpSp>
          <p:nvGrpSpPr>
            <p:cNvPr id="1028" name="Group 4"/>
            <p:cNvGrpSpPr>
              <a:grpSpLocks/>
            </p:cNvGrpSpPr>
            <p:nvPr/>
          </p:nvGrpSpPr>
          <p:grpSpPr bwMode="auto">
            <a:xfrm>
              <a:off x="1771" y="930"/>
              <a:ext cx="12764" cy="7995"/>
              <a:chOff x="1771" y="930"/>
              <a:chExt cx="12764" cy="7995"/>
            </a:xfrm>
          </p:grpSpPr>
          <p:sp>
            <p:nvSpPr>
              <p:cNvPr id="1029" name="Text Box 5"/>
              <p:cNvSpPr txBox="1">
                <a:spLocks noChangeArrowheads="1"/>
              </p:cNvSpPr>
              <p:nvPr/>
            </p:nvSpPr>
            <p:spPr bwMode="auto">
              <a:xfrm>
                <a:off x="1771" y="3090"/>
                <a:ext cx="525" cy="355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Aft>
                    <a:spcPts val="1000"/>
                  </a:spcAft>
                </a:pPr>
                <a:endParaRPr lang="fr-FR" sz="1300" b="1" dirty="0" smtClean="0">
                  <a:solidFill>
                    <a:srgbClr val="C00000"/>
                  </a:solidFill>
                  <a:latin typeface="Arial Black" pitchFamily="34" charset="0"/>
                </a:endParaRPr>
              </a:p>
              <a:p>
                <a:pPr algn="ctr" defTabSz="914107">
                  <a:spcAft>
                    <a:spcPts val="1000"/>
                  </a:spcAft>
                </a:pPr>
                <a:endParaRPr lang="fr-FR" sz="1300" b="1" dirty="0" smtClean="0">
                  <a:solidFill>
                    <a:srgbClr val="C00000"/>
                  </a:solidFill>
                  <a:latin typeface="Arial Black" pitchFamily="34" charset="0"/>
                </a:endParaRPr>
              </a:p>
              <a:p>
                <a:pPr algn="ctr" defTabSz="914107">
                  <a:spcAft>
                    <a:spcPts val="1000"/>
                  </a:spcAft>
                </a:pPr>
                <a:r>
                  <a:rPr lang="fr-FR" sz="1300" b="1" dirty="0" smtClean="0">
                    <a:solidFill>
                      <a:srgbClr val="C00000"/>
                    </a:solidFill>
                    <a:latin typeface="Arial Black" pitchFamily="34" charset="0"/>
                  </a:rPr>
                  <a:t>PUBL  I C</a:t>
                </a:r>
                <a:endParaRPr lang="fr-FR" sz="1800" dirty="0" smtClean="0">
                  <a:solidFill>
                    <a:srgbClr val="C00000"/>
                  </a:solidFill>
                  <a:latin typeface="Arial Black" pitchFamily="34" charset="0"/>
                </a:endParaRPr>
              </a:p>
            </p:txBody>
          </p:sp>
          <p:sp>
            <p:nvSpPr>
              <p:cNvPr id="1030" name="Text Box 6"/>
              <p:cNvSpPr txBox="1">
                <a:spLocks noChangeArrowheads="1"/>
              </p:cNvSpPr>
              <p:nvPr/>
            </p:nvSpPr>
            <p:spPr bwMode="auto">
              <a:xfrm>
                <a:off x="1808" y="7145"/>
                <a:ext cx="525" cy="17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Aft>
                    <a:spcPts val="1000"/>
                  </a:spcAft>
                </a:pPr>
                <a:r>
                  <a:rPr lang="fr-FR" sz="1300" b="1" dirty="0" smtClean="0">
                    <a:solidFill>
                      <a:srgbClr val="C00000"/>
                    </a:solidFill>
                    <a:latin typeface="Arial Black" pitchFamily="34" charset="0"/>
                  </a:rPr>
                  <a:t>PR I </a:t>
                </a:r>
                <a:r>
                  <a:rPr lang="fr-FR" sz="1300" b="1" dirty="0" smtClean="0">
                    <a:solidFill>
                      <a:srgbClr val="C00000"/>
                    </a:solidFill>
                    <a:latin typeface="Arial Black" pitchFamily="34" charset="0"/>
                  </a:rPr>
                  <a:t>VE</a:t>
                </a:r>
                <a:endParaRPr lang="fr-FR" sz="1800" dirty="0" smtClean="0">
                  <a:solidFill>
                    <a:srgbClr val="C00000"/>
                  </a:solidFill>
                  <a:latin typeface="Arial Black" pitchFamily="34" charset="0"/>
                </a:endParaRPr>
              </a:p>
            </p:txBody>
          </p:sp>
          <p:grpSp>
            <p:nvGrpSpPr>
              <p:cNvPr id="1031" name="Group 7"/>
              <p:cNvGrpSpPr>
                <a:grpSpLocks/>
              </p:cNvGrpSpPr>
              <p:nvPr/>
            </p:nvGrpSpPr>
            <p:grpSpPr bwMode="auto">
              <a:xfrm>
                <a:off x="2490" y="930"/>
                <a:ext cx="12045" cy="7980"/>
                <a:chOff x="2490" y="930"/>
                <a:chExt cx="12045" cy="7980"/>
              </a:xfrm>
            </p:grpSpPr>
            <p:grpSp>
              <p:nvGrpSpPr>
                <p:cNvPr id="1032" name="Group 8"/>
                <p:cNvGrpSpPr>
                  <a:grpSpLocks/>
                </p:cNvGrpSpPr>
                <p:nvPr/>
              </p:nvGrpSpPr>
              <p:grpSpPr bwMode="auto">
                <a:xfrm>
                  <a:off x="5535" y="930"/>
                  <a:ext cx="6585" cy="1440"/>
                  <a:chOff x="5535" y="930"/>
                  <a:chExt cx="6585" cy="1440"/>
                </a:xfrm>
              </p:grpSpPr>
              <p:sp>
                <p:nvSpPr>
                  <p:cNvPr id="1033" name="Text Box 9"/>
                  <p:cNvSpPr txBox="1">
                    <a:spLocks noChangeArrowheads="1"/>
                  </p:cNvSpPr>
                  <p:nvPr/>
                </p:nvSpPr>
                <p:spPr bwMode="auto">
                  <a:xfrm>
                    <a:off x="6990" y="930"/>
                    <a:ext cx="3765" cy="144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300"/>
                      </a:spcBef>
                    </a:pPr>
                    <a:r>
                      <a:rPr lang="en-US" sz="1300" b="1" dirty="0" smtClean="0">
                        <a:latin typeface="Arial" pitchFamily="34" charset="0"/>
                      </a:rPr>
                      <a:t>MPEDER</a:t>
                    </a:r>
                    <a:r>
                      <a:rPr lang="en-US" sz="1300" dirty="0" smtClean="0">
                        <a:latin typeface="Arial" pitchFamily="34" charset="0"/>
                      </a:rPr>
                      <a:t>                                                                                     </a:t>
                    </a:r>
                    <a:endParaRPr lang="en-US" sz="1300" dirty="0" smtClean="0">
                      <a:latin typeface="Arial" pitchFamily="34" charset="0"/>
                    </a:endParaRPr>
                  </a:p>
                  <a:p>
                    <a:pPr algn="ctr" defTabSz="914107">
                      <a:spcAft>
                        <a:spcPts val="300"/>
                      </a:spcAft>
                    </a:pPr>
                    <a:r>
                      <a:rPr lang="en-US" sz="1300" b="1" dirty="0" smtClean="0">
                        <a:solidFill>
                          <a:srgbClr val="00B050"/>
                        </a:solidFill>
                        <a:latin typeface="+mj-lt"/>
                      </a:rPr>
                      <a:t>(Definition </a:t>
                    </a:r>
                    <a:r>
                      <a:rPr lang="en-US" sz="1300" b="1" dirty="0" smtClean="0">
                        <a:solidFill>
                          <a:srgbClr val="00B050"/>
                        </a:solidFill>
                        <a:latin typeface="+mj-lt"/>
                      </a:rPr>
                      <a:t>&amp; </a:t>
                    </a:r>
                    <a:r>
                      <a:rPr lang="en-US" sz="1300" b="1" dirty="0" err="1" smtClean="0">
                        <a:solidFill>
                          <a:srgbClr val="00B050"/>
                        </a:solidFill>
                        <a:latin typeface="+mj-lt"/>
                      </a:rPr>
                      <a:t>Mise</a:t>
                    </a:r>
                    <a:r>
                      <a:rPr lang="en-US" sz="1300" b="1" dirty="0" smtClean="0">
                        <a:solidFill>
                          <a:srgbClr val="00B050"/>
                        </a:solidFill>
                        <a:latin typeface="+mj-lt"/>
                      </a:rPr>
                      <a:t> en </a:t>
                    </a:r>
                    <a:r>
                      <a:rPr lang="en-US" sz="1300" b="1" dirty="0" smtClean="0">
                        <a:solidFill>
                          <a:srgbClr val="00B050"/>
                        </a:solidFill>
                        <a:latin typeface="+mj-lt"/>
                      </a:rPr>
                      <a:t>oe</a:t>
                    </a:r>
                    <a:r>
                      <a:rPr lang="en-US" sz="1300" b="1" dirty="0" smtClean="0">
                        <a:solidFill>
                          <a:srgbClr val="00B050"/>
                        </a:solidFill>
                        <a:latin typeface="+mj-lt"/>
                      </a:rPr>
                      <a:t>uvre de la </a:t>
                    </a:r>
                    <a:r>
                      <a:rPr lang="en-US" sz="1300" b="1" dirty="0" err="1" smtClean="0">
                        <a:solidFill>
                          <a:srgbClr val="00B050"/>
                        </a:solidFill>
                        <a:latin typeface="+mj-lt"/>
                      </a:rPr>
                      <a:t>Politique</a:t>
                    </a:r>
                    <a:r>
                      <a:rPr lang="en-US" sz="1300" b="1" dirty="0" smtClean="0">
                        <a:solidFill>
                          <a:srgbClr val="00B050"/>
                        </a:solidFill>
                        <a:latin typeface="+mj-lt"/>
                      </a:rPr>
                      <a:t> </a:t>
                    </a:r>
                    <a:r>
                      <a:rPr lang="en-US" sz="1300" b="1" dirty="0" err="1" smtClean="0">
                        <a:solidFill>
                          <a:srgbClr val="00B050"/>
                        </a:solidFill>
                        <a:latin typeface="+mj-lt"/>
                      </a:rPr>
                      <a:t>énergétique</a:t>
                    </a:r>
                    <a:r>
                      <a:rPr lang="en-US" sz="1300" b="1" dirty="0" smtClean="0">
                        <a:solidFill>
                          <a:srgbClr val="00B050"/>
                        </a:solidFill>
                        <a:latin typeface="+mj-lt"/>
                      </a:rPr>
                      <a:t>)</a:t>
                    </a:r>
                    <a:endParaRPr lang="en-US" sz="1300" b="1" dirty="0" smtClean="0">
                      <a:solidFill>
                        <a:srgbClr val="00B050"/>
                      </a:solidFill>
                      <a:latin typeface="+mj-lt"/>
                    </a:endParaRPr>
                  </a:p>
                  <a:p>
                    <a:pPr defTabSz="914107"/>
                    <a:endParaRPr lang="fr-FR" sz="1800" dirty="0" smtClean="0">
                      <a:latin typeface="Arial" pitchFamily="34" charset="0"/>
                    </a:endParaRPr>
                  </a:p>
                </p:txBody>
              </p:sp>
              <p:cxnSp>
                <p:nvCxnSpPr>
                  <p:cNvPr id="1034" name="AutoShape 10"/>
                  <p:cNvCxnSpPr>
                    <a:cxnSpLocks noChangeShapeType="1"/>
                  </p:cNvCxnSpPr>
                  <p:nvPr/>
                </p:nvCxnSpPr>
                <p:spPr bwMode="auto">
                  <a:xfrm>
                    <a:off x="10755" y="1680"/>
                    <a:ext cx="1365" cy="0"/>
                  </a:xfrm>
                  <a:prstGeom prst="straightConnector1">
                    <a:avLst/>
                  </a:prstGeom>
                  <a:noFill/>
                  <a:ln w="9525">
                    <a:solidFill>
                      <a:srgbClr val="000000"/>
                    </a:solidFill>
                    <a:round/>
                    <a:headEnd/>
                    <a:tailEnd/>
                  </a:ln>
                </p:spPr>
              </p:cxnSp>
              <p:cxnSp>
                <p:nvCxnSpPr>
                  <p:cNvPr id="1035" name="AutoShape 11"/>
                  <p:cNvCxnSpPr>
                    <a:cxnSpLocks noChangeShapeType="1"/>
                  </p:cNvCxnSpPr>
                  <p:nvPr/>
                </p:nvCxnSpPr>
                <p:spPr bwMode="auto">
                  <a:xfrm>
                    <a:off x="5535" y="1680"/>
                    <a:ext cx="1455" cy="1"/>
                  </a:xfrm>
                  <a:prstGeom prst="straightConnector1">
                    <a:avLst/>
                  </a:prstGeom>
                  <a:noFill/>
                  <a:ln w="9525">
                    <a:solidFill>
                      <a:srgbClr val="000000"/>
                    </a:solidFill>
                    <a:round/>
                    <a:headEnd/>
                    <a:tailEnd/>
                  </a:ln>
                </p:spPr>
              </p:cxnSp>
            </p:grpSp>
            <p:grpSp>
              <p:nvGrpSpPr>
                <p:cNvPr id="1036" name="Group 12"/>
                <p:cNvGrpSpPr>
                  <a:grpSpLocks/>
                </p:cNvGrpSpPr>
                <p:nvPr/>
              </p:nvGrpSpPr>
              <p:grpSpPr bwMode="auto">
                <a:xfrm>
                  <a:off x="2490" y="1695"/>
                  <a:ext cx="5415" cy="7215"/>
                  <a:chOff x="2490" y="1695"/>
                  <a:chExt cx="5415" cy="7215"/>
                </a:xfrm>
              </p:grpSpPr>
              <p:grpSp>
                <p:nvGrpSpPr>
                  <p:cNvPr id="1037" name="Group 13"/>
                  <p:cNvGrpSpPr>
                    <a:grpSpLocks/>
                  </p:cNvGrpSpPr>
                  <p:nvPr/>
                </p:nvGrpSpPr>
                <p:grpSpPr bwMode="auto">
                  <a:xfrm>
                    <a:off x="2520" y="7560"/>
                    <a:ext cx="5310" cy="1350"/>
                    <a:chOff x="645" y="7560"/>
                    <a:chExt cx="5310" cy="1350"/>
                  </a:xfrm>
                </p:grpSpPr>
                <p:grpSp>
                  <p:nvGrpSpPr>
                    <p:cNvPr id="1038" name="Group 14"/>
                    <p:cNvGrpSpPr>
                      <a:grpSpLocks/>
                    </p:cNvGrpSpPr>
                    <p:nvPr/>
                  </p:nvGrpSpPr>
                  <p:grpSpPr bwMode="auto">
                    <a:xfrm>
                      <a:off x="645" y="7560"/>
                      <a:ext cx="2490" cy="1350"/>
                      <a:chOff x="645" y="7560"/>
                      <a:chExt cx="2490" cy="1350"/>
                    </a:xfrm>
                  </p:grpSpPr>
                  <p:sp>
                    <p:nvSpPr>
                      <p:cNvPr id="1039" name="Text Box 15"/>
                      <p:cNvSpPr txBox="1">
                        <a:spLocks noChangeArrowheads="1"/>
                      </p:cNvSpPr>
                      <p:nvPr/>
                    </p:nvSpPr>
                    <p:spPr bwMode="auto">
                      <a:xfrm>
                        <a:off x="645" y="7560"/>
                        <a:ext cx="2490" cy="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300"/>
                          </a:spcBef>
                          <a:spcAft>
                            <a:spcPts val="1000"/>
                          </a:spcAft>
                        </a:pPr>
                        <a:r>
                          <a:rPr lang="fr-FR" sz="1300" b="1" dirty="0" smtClean="0">
                            <a:solidFill>
                              <a:srgbClr val="0000CC"/>
                            </a:solidFill>
                            <a:latin typeface="Arial" pitchFamily="34" charset="0"/>
                          </a:rPr>
                          <a:t>CIE</a:t>
                        </a:r>
                        <a:endParaRPr lang="fr-FR" sz="1800" dirty="0" smtClean="0">
                          <a:solidFill>
                            <a:srgbClr val="0000CC"/>
                          </a:solidFill>
                          <a:latin typeface="Arial" pitchFamily="34" charset="0"/>
                        </a:endParaRPr>
                      </a:p>
                    </p:txBody>
                  </p:sp>
                  <p:sp>
                    <p:nvSpPr>
                      <p:cNvPr id="1040" name="Text Box 16"/>
                      <p:cNvSpPr txBox="1">
                        <a:spLocks noChangeArrowheads="1"/>
                      </p:cNvSpPr>
                      <p:nvPr/>
                    </p:nvSpPr>
                    <p:spPr bwMode="auto">
                      <a:xfrm>
                        <a:off x="660" y="8160"/>
                        <a:ext cx="2475" cy="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599"/>
                          </a:spcBef>
                          <a:spcAft>
                            <a:spcPts val="1000"/>
                          </a:spcAft>
                        </a:pPr>
                        <a:r>
                          <a:rPr lang="fr-FR" sz="1300" dirty="0" smtClean="0">
                            <a:latin typeface="Arial" pitchFamily="34" charset="0"/>
                          </a:rPr>
                          <a:t>Concessionnaire</a:t>
                        </a:r>
                        <a:endParaRPr lang="fr-FR" sz="1800" dirty="0" smtClean="0">
                          <a:latin typeface="Arial" pitchFamily="34" charset="0"/>
                        </a:endParaRPr>
                      </a:p>
                    </p:txBody>
                  </p:sp>
                </p:grpSp>
                <p:grpSp>
                  <p:nvGrpSpPr>
                    <p:cNvPr id="1041" name="Group 17"/>
                    <p:cNvGrpSpPr>
                      <a:grpSpLocks/>
                    </p:cNvGrpSpPr>
                    <p:nvPr/>
                  </p:nvGrpSpPr>
                  <p:grpSpPr bwMode="auto">
                    <a:xfrm>
                      <a:off x="3209" y="7560"/>
                      <a:ext cx="2746" cy="1350"/>
                      <a:chOff x="3209" y="7560"/>
                      <a:chExt cx="2746" cy="1350"/>
                    </a:xfrm>
                  </p:grpSpPr>
                  <p:sp>
                    <p:nvSpPr>
                      <p:cNvPr id="1042" name="Text Box 18"/>
                      <p:cNvSpPr txBox="1">
                        <a:spLocks noChangeArrowheads="1"/>
                      </p:cNvSpPr>
                      <p:nvPr/>
                    </p:nvSpPr>
                    <p:spPr bwMode="auto">
                      <a:xfrm>
                        <a:off x="3209" y="7560"/>
                        <a:ext cx="2746" cy="49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300"/>
                          </a:spcBef>
                          <a:spcAft>
                            <a:spcPts val="1000"/>
                          </a:spcAft>
                        </a:pPr>
                        <a:r>
                          <a:rPr lang="fr-FR" sz="1300" b="1" dirty="0" smtClean="0">
                            <a:solidFill>
                              <a:srgbClr val="0000CC"/>
                            </a:solidFill>
                            <a:latin typeface="Arial" pitchFamily="34" charset="0"/>
                          </a:rPr>
                          <a:t>GPP / APCI</a:t>
                        </a:r>
                        <a:endParaRPr lang="fr-FR" sz="1800" dirty="0" smtClean="0">
                          <a:solidFill>
                            <a:srgbClr val="0000CC"/>
                          </a:solidFill>
                          <a:latin typeface="Arial" pitchFamily="34" charset="0"/>
                        </a:endParaRPr>
                      </a:p>
                    </p:txBody>
                  </p:sp>
                  <p:sp>
                    <p:nvSpPr>
                      <p:cNvPr id="1043" name="Text Box 19"/>
                      <p:cNvSpPr txBox="1">
                        <a:spLocks noChangeArrowheads="1"/>
                      </p:cNvSpPr>
                      <p:nvPr/>
                    </p:nvSpPr>
                    <p:spPr bwMode="auto">
                      <a:xfrm>
                        <a:off x="3209" y="8160"/>
                        <a:ext cx="2746" cy="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Aft>
                            <a:spcPts val="1000"/>
                          </a:spcAft>
                        </a:pPr>
                        <a:r>
                          <a:rPr lang="fr-FR" sz="1100" dirty="0" smtClean="0">
                            <a:latin typeface="Calibri" pitchFamily="34" charset="0"/>
                          </a:rPr>
                          <a:t>Distribution </a:t>
                        </a:r>
                        <a:r>
                          <a:rPr lang="fr-FR" sz="1100" dirty="0" smtClean="0">
                            <a:latin typeface="Calibri" pitchFamily="34" charset="0"/>
                          </a:rPr>
                          <a:t>&amp; Marketing      produits pétroliers</a:t>
                        </a:r>
                        <a:endParaRPr lang="fr-FR" sz="1800" dirty="0" smtClean="0">
                          <a:latin typeface="Arial" pitchFamily="34" charset="0"/>
                        </a:endParaRPr>
                      </a:p>
                    </p:txBody>
                  </p:sp>
                </p:grpSp>
              </p:grpSp>
              <p:grpSp>
                <p:nvGrpSpPr>
                  <p:cNvPr id="1044" name="Group 20"/>
                  <p:cNvGrpSpPr>
                    <a:grpSpLocks/>
                  </p:cNvGrpSpPr>
                  <p:nvPr/>
                </p:nvGrpSpPr>
                <p:grpSpPr bwMode="auto">
                  <a:xfrm>
                    <a:off x="2490" y="1695"/>
                    <a:ext cx="5415" cy="4665"/>
                    <a:chOff x="2490" y="1695"/>
                    <a:chExt cx="5415" cy="4665"/>
                  </a:xfrm>
                </p:grpSpPr>
                <p:grpSp>
                  <p:nvGrpSpPr>
                    <p:cNvPr id="1045" name="Group 21"/>
                    <p:cNvGrpSpPr>
                      <a:grpSpLocks/>
                    </p:cNvGrpSpPr>
                    <p:nvPr/>
                  </p:nvGrpSpPr>
                  <p:grpSpPr bwMode="auto">
                    <a:xfrm>
                      <a:off x="2490" y="4335"/>
                      <a:ext cx="3083" cy="2010"/>
                      <a:chOff x="555" y="4095"/>
                      <a:chExt cx="3083" cy="2010"/>
                    </a:xfrm>
                  </p:grpSpPr>
                  <p:sp>
                    <p:nvSpPr>
                      <p:cNvPr id="1046" name="Text Box 22"/>
                      <p:cNvSpPr txBox="1">
                        <a:spLocks noChangeArrowheads="1"/>
                      </p:cNvSpPr>
                      <p:nvPr/>
                    </p:nvSpPr>
                    <p:spPr bwMode="auto">
                      <a:xfrm>
                        <a:off x="555" y="4920"/>
                        <a:ext cx="3045" cy="1185"/>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1000"/>
                          </a:spcBef>
                          <a:spcAft>
                            <a:spcPts val="1000"/>
                          </a:spcAft>
                        </a:pPr>
                        <a:r>
                          <a:rPr lang="fr-FR" sz="1300" dirty="0" smtClean="0">
                            <a:latin typeface="Arial" pitchFamily="34" charset="0"/>
                          </a:rPr>
                          <a:t>Maîtrise d’Œ</a:t>
                        </a:r>
                        <a:r>
                          <a:rPr lang="fr-FR" sz="1300" dirty="0" smtClean="0">
                            <a:latin typeface="Arial" pitchFamily="34" charset="0"/>
                          </a:rPr>
                          <a:t>uvre </a:t>
                        </a:r>
                        <a:r>
                          <a:rPr lang="fr-FR" sz="1300" dirty="0" smtClean="0">
                            <a:latin typeface="Arial" pitchFamily="34" charset="0"/>
                          </a:rPr>
                          <a:t>&amp; Gestion Flux Financiers</a:t>
                        </a:r>
                        <a:endParaRPr lang="fr-FR" sz="1800" dirty="0" smtClean="0">
                          <a:latin typeface="Arial" pitchFamily="34" charset="0"/>
                        </a:endParaRPr>
                      </a:p>
                    </p:txBody>
                  </p:sp>
                  <p:sp>
                    <p:nvSpPr>
                      <p:cNvPr id="1047" name="Oval 23"/>
                      <p:cNvSpPr>
                        <a:spLocks noChangeArrowheads="1"/>
                      </p:cNvSpPr>
                      <p:nvPr/>
                    </p:nvSpPr>
                    <p:spPr bwMode="auto">
                      <a:xfrm>
                        <a:off x="758" y="4095"/>
                        <a:ext cx="2880" cy="81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defTabSz="914107">
                          <a:spcBef>
                            <a:spcPts val="599"/>
                          </a:spcBef>
                          <a:spcAft>
                            <a:spcPts val="500"/>
                          </a:spcAft>
                        </a:pPr>
                        <a:r>
                          <a:rPr lang="fr-FR" sz="1300" b="1" dirty="0" smtClean="0">
                            <a:solidFill>
                              <a:srgbClr val="FF3300"/>
                            </a:solidFill>
                            <a:latin typeface="Arial" pitchFamily="34" charset="0"/>
                          </a:rPr>
                          <a:t>CI-ENERGIES</a:t>
                        </a:r>
                        <a:endParaRPr lang="fr-FR" sz="1800" dirty="0" smtClean="0">
                          <a:solidFill>
                            <a:srgbClr val="FF3300"/>
                          </a:solidFill>
                          <a:latin typeface="Arial" pitchFamily="34" charset="0"/>
                        </a:endParaRPr>
                      </a:p>
                    </p:txBody>
                  </p:sp>
                </p:grpSp>
                <p:grpSp>
                  <p:nvGrpSpPr>
                    <p:cNvPr id="1048" name="Group 24"/>
                    <p:cNvGrpSpPr>
                      <a:grpSpLocks/>
                    </p:cNvGrpSpPr>
                    <p:nvPr/>
                  </p:nvGrpSpPr>
                  <p:grpSpPr bwMode="auto">
                    <a:xfrm>
                      <a:off x="5565" y="4350"/>
                      <a:ext cx="2340" cy="2010"/>
                      <a:chOff x="3810" y="4095"/>
                      <a:chExt cx="2340" cy="2010"/>
                    </a:xfrm>
                  </p:grpSpPr>
                  <p:sp>
                    <p:nvSpPr>
                      <p:cNvPr id="1049" name="Text Box 25"/>
                      <p:cNvSpPr txBox="1">
                        <a:spLocks noChangeArrowheads="1"/>
                      </p:cNvSpPr>
                      <p:nvPr/>
                    </p:nvSpPr>
                    <p:spPr bwMode="auto">
                      <a:xfrm>
                        <a:off x="3810" y="4905"/>
                        <a:ext cx="2340" cy="12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1000"/>
                          </a:spcBef>
                          <a:spcAft>
                            <a:spcPts val="1000"/>
                          </a:spcAft>
                        </a:pPr>
                        <a:r>
                          <a:rPr lang="fr-FR" sz="1300" dirty="0" err="1" smtClean="0">
                            <a:latin typeface="Arial" pitchFamily="34" charset="0"/>
                          </a:rPr>
                          <a:t>Regulation</a:t>
                        </a:r>
                        <a:r>
                          <a:rPr lang="fr-FR" sz="1300" dirty="0" smtClean="0">
                            <a:latin typeface="Arial" pitchFamily="34" charset="0"/>
                          </a:rPr>
                          <a:t> </a:t>
                        </a:r>
                        <a:r>
                          <a:rPr lang="fr-FR" sz="1300" dirty="0" smtClean="0">
                            <a:latin typeface="Arial" pitchFamily="34" charset="0"/>
                          </a:rPr>
                          <a:t>Secteur Energie</a:t>
                        </a:r>
                        <a:endParaRPr lang="fr-FR" sz="1800" dirty="0" smtClean="0">
                          <a:latin typeface="Arial" pitchFamily="34" charset="0"/>
                        </a:endParaRPr>
                      </a:p>
                    </p:txBody>
                  </p:sp>
                  <p:sp>
                    <p:nvSpPr>
                      <p:cNvPr id="1050" name="Oval 26"/>
                      <p:cNvSpPr>
                        <a:spLocks noChangeArrowheads="1"/>
                      </p:cNvSpPr>
                      <p:nvPr/>
                    </p:nvSpPr>
                    <p:spPr bwMode="auto">
                      <a:xfrm>
                        <a:off x="4080" y="4095"/>
                        <a:ext cx="1777" cy="81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algn="ctr" defTabSz="914107">
                          <a:spcBef>
                            <a:spcPts val="599"/>
                          </a:spcBef>
                          <a:spcAft>
                            <a:spcPts val="1000"/>
                          </a:spcAft>
                        </a:pPr>
                        <a:r>
                          <a:rPr lang="fr-FR" sz="1300" b="1" dirty="0" smtClean="0">
                            <a:solidFill>
                              <a:srgbClr val="FF3300"/>
                            </a:solidFill>
                            <a:latin typeface="Arial" pitchFamily="34" charset="0"/>
                          </a:rPr>
                          <a:t>ANARE</a:t>
                        </a:r>
                        <a:endParaRPr lang="fr-FR" sz="1800" dirty="0" smtClean="0">
                          <a:solidFill>
                            <a:srgbClr val="FF3300"/>
                          </a:solidFill>
                          <a:latin typeface="Arial" pitchFamily="34" charset="0"/>
                        </a:endParaRPr>
                      </a:p>
                    </p:txBody>
                  </p:sp>
                </p:grpSp>
                <p:cxnSp>
                  <p:nvCxnSpPr>
                    <p:cNvPr id="1051" name="AutoShape 27"/>
                    <p:cNvCxnSpPr>
                      <a:cxnSpLocks noChangeShapeType="1"/>
                    </p:cNvCxnSpPr>
                    <p:nvPr/>
                  </p:nvCxnSpPr>
                  <p:spPr bwMode="auto">
                    <a:xfrm>
                      <a:off x="4170" y="4081"/>
                      <a:ext cx="2580" cy="0"/>
                    </a:xfrm>
                    <a:prstGeom prst="straightConnector1">
                      <a:avLst/>
                    </a:prstGeom>
                    <a:noFill/>
                    <a:ln w="9525">
                      <a:solidFill>
                        <a:srgbClr val="000000"/>
                      </a:solidFill>
                      <a:round/>
                      <a:headEnd/>
                      <a:tailEnd/>
                    </a:ln>
                  </p:spPr>
                </p:cxnSp>
                <p:cxnSp>
                  <p:nvCxnSpPr>
                    <p:cNvPr id="1052" name="AutoShape 28"/>
                    <p:cNvCxnSpPr>
                      <a:cxnSpLocks noChangeShapeType="1"/>
                    </p:cNvCxnSpPr>
                    <p:nvPr/>
                  </p:nvCxnSpPr>
                  <p:spPr bwMode="auto">
                    <a:xfrm>
                      <a:off x="6750" y="4095"/>
                      <a:ext cx="0" cy="240"/>
                    </a:xfrm>
                    <a:prstGeom prst="straightConnector1">
                      <a:avLst/>
                    </a:prstGeom>
                    <a:noFill/>
                    <a:ln w="9525">
                      <a:solidFill>
                        <a:srgbClr val="000000"/>
                      </a:solidFill>
                      <a:round/>
                      <a:headEnd/>
                      <a:tailEnd/>
                    </a:ln>
                  </p:spPr>
                </p:cxnSp>
                <p:cxnSp>
                  <p:nvCxnSpPr>
                    <p:cNvPr id="1053" name="AutoShape 29"/>
                    <p:cNvCxnSpPr>
                      <a:cxnSpLocks noChangeShapeType="1"/>
                    </p:cNvCxnSpPr>
                    <p:nvPr/>
                  </p:nvCxnSpPr>
                  <p:spPr bwMode="auto">
                    <a:xfrm>
                      <a:off x="4170" y="4095"/>
                      <a:ext cx="0" cy="240"/>
                    </a:xfrm>
                    <a:prstGeom prst="straightConnector1">
                      <a:avLst/>
                    </a:prstGeom>
                    <a:noFill/>
                    <a:ln w="9525">
                      <a:solidFill>
                        <a:srgbClr val="000000"/>
                      </a:solidFill>
                      <a:round/>
                      <a:headEnd/>
                      <a:tailEnd/>
                    </a:ln>
                  </p:spPr>
                </p:cxnSp>
                <p:sp>
                  <p:nvSpPr>
                    <p:cNvPr id="1054" name="AutoShape 30"/>
                    <p:cNvSpPr>
                      <a:spLocks noChangeArrowheads="1"/>
                    </p:cNvSpPr>
                    <p:nvPr/>
                  </p:nvSpPr>
                  <p:spPr bwMode="auto">
                    <a:xfrm>
                      <a:off x="4605" y="2895"/>
                      <a:ext cx="1845" cy="780"/>
                    </a:xfrm>
                    <a:prstGeom prst="flowChartDecision">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Aft>
                          <a:spcPts val="1000"/>
                        </a:spcAft>
                      </a:pPr>
                      <a:r>
                        <a:rPr lang="fr-FR" sz="1400" b="1" dirty="0" smtClean="0">
                          <a:latin typeface="Arial" pitchFamily="34" charset="0"/>
                        </a:rPr>
                        <a:t>DGE</a:t>
                      </a:r>
                      <a:endParaRPr lang="fr-FR" sz="1800" dirty="0" smtClean="0">
                        <a:latin typeface="Arial" pitchFamily="34" charset="0"/>
                      </a:endParaRPr>
                    </a:p>
                  </p:txBody>
                </p:sp>
                <p:cxnSp>
                  <p:nvCxnSpPr>
                    <p:cNvPr id="1055" name="AutoShape 31"/>
                    <p:cNvCxnSpPr>
                      <a:cxnSpLocks noChangeShapeType="1"/>
                    </p:cNvCxnSpPr>
                    <p:nvPr/>
                  </p:nvCxnSpPr>
                  <p:spPr bwMode="auto">
                    <a:xfrm>
                      <a:off x="5535" y="3675"/>
                      <a:ext cx="0" cy="405"/>
                    </a:xfrm>
                    <a:prstGeom prst="straightConnector1">
                      <a:avLst/>
                    </a:prstGeom>
                    <a:noFill/>
                    <a:ln w="9525">
                      <a:solidFill>
                        <a:srgbClr val="000000"/>
                      </a:solidFill>
                      <a:round/>
                      <a:headEnd/>
                      <a:tailEnd/>
                    </a:ln>
                  </p:spPr>
                </p:cxnSp>
                <p:cxnSp>
                  <p:nvCxnSpPr>
                    <p:cNvPr id="1056" name="AutoShape 32"/>
                    <p:cNvCxnSpPr>
                      <a:cxnSpLocks noChangeShapeType="1"/>
                    </p:cNvCxnSpPr>
                    <p:nvPr/>
                  </p:nvCxnSpPr>
                  <p:spPr bwMode="auto">
                    <a:xfrm>
                      <a:off x="5535" y="1695"/>
                      <a:ext cx="0" cy="1185"/>
                    </a:xfrm>
                    <a:prstGeom prst="straightConnector1">
                      <a:avLst/>
                    </a:prstGeom>
                    <a:noFill/>
                    <a:ln w="9525">
                      <a:solidFill>
                        <a:srgbClr val="000000"/>
                      </a:solidFill>
                      <a:round/>
                      <a:headEnd/>
                      <a:tailEnd/>
                    </a:ln>
                  </p:spPr>
                </p:cxnSp>
              </p:grpSp>
            </p:grpSp>
            <p:grpSp>
              <p:nvGrpSpPr>
                <p:cNvPr id="1057" name="Group 33"/>
                <p:cNvGrpSpPr>
                  <a:grpSpLocks/>
                </p:cNvGrpSpPr>
                <p:nvPr/>
              </p:nvGrpSpPr>
              <p:grpSpPr bwMode="auto">
                <a:xfrm>
                  <a:off x="10200" y="1680"/>
                  <a:ext cx="4335" cy="7230"/>
                  <a:chOff x="10200" y="1680"/>
                  <a:chExt cx="4335" cy="7230"/>
                </a:xfrm>
              </p:grpSpPr>
              <p:grpSp>
                <p:nvGrpSpPr>
                  <p:cNvPr id="1058" name="Group 34"/>
                  <p:cNvGrpSpPr>
                    <a:grpSpLocks/>
                  </p:cNvGrpSpPr>
                  <p:nvPr/>
                </p:nvGrpSpPr>
                <p:grpSpPr bwMode="auto">
                  <a:xfrm>
                    <a:off x="10200" y="7170"/>
                    <a:ext cx="4290" cy="1740"/>
                    <a:chOff x="6300" y="7170"/>
                    <a:chExt cx="4290" cy="1740"/>
                  </a:xfrm>
                </p:grpSpPr>
                <p:grpSp>
                  <p:nvGrpSpPr>
                    <p:cNvPr id="1059" name="Group 35"/>
                    <p:cNvGrpSpPr>
                      <a:grpSpLocks/>
                    </p:cNvGrpSpPr>
                    <p:nvPr/>
                  </p:nvGrpSpPr>
                  <p:grpSpPr bwMode="auto">
                    <a:xfrm>
                      <a:off x="6300" y="7170"/>
                      <a:ext cx="1920" cy="1740"/>
                      <a:chOff x="6300" y="7170"/>
                      <a:chExt cx="1920" cy="1740"/>
                    </a:xfrm>
                  </p:grpSpPr>
                  <p:sp>
                    <p:nvSpPr>
                      <p:cNvPr id="1060" name="Text Box 36"/>
                      <p:cNvSpPr txBox="1">
                        <a:spLocks noChangeArrowheads="1"/>
                      </p:cNvSpPr>
                      <p:nvPr/>
                    </p:nvSpPr>
                    <p:spPr bwMode="auto">
                      <a:xfrm>
                        <a:off x="6300" y="7170"/>
                        <a:ext cx="1920" cy="93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Aft>
                            <a:spcPts val="1000"/>
                          </a:spcAft>
                        </a:pPr>
                        <a:r>
                          <a:rPr lang="fr-FR" sz="1300" b="1" dirty="0" smtClean="0">
                            <a:solidFill>
                              <a:srgbClr val="0000CC"/>
                            </a:solidFill>
                            <a:latin typeface="Arial" pitchFamily="34" charset="0"/>
                          </a:rPr>
                          <a:t>CIPREL                                         AZITO                                      AGGREKO</a:t>
                        </a:r>
                        <a:endParaRPr lang="fr-FR" sz="1800" dirty="0" smtClean="0">
                          <a:solidFill>
                            <a:srgbClr val="0000CC"/>
                          </a:solidFill>
                          <a:latin typeface="Arial" pitchFamily="34" charset="0"/>
                        </a:endParaRPr>
                      </a:p>
                    </p:txBody>
                  </p:sp>
                  <p:sp>
                    <p:nvSpPr>
                      <p:cNvPr id="1061" name="Text Box 37"/>
                      <p:cNvSpPr txBox="1">
                        <a:spLocks noChangeArrowheads="1"/>
                      </p:cNvSpPr>
                      <p:nvPr/>
                    </p:nvSpPr>
                    <p:spPr bwMode="auto">
                      <a:xfrm>
                        <a:off x="6300" y="8160"/>
                        <a:ext cx="1920" cy="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Aft>
                            <a:spcPts val="1000"/>
                          </a:spcAft>
                        </a:pPr>
                        <a:r>
                          <a:rPr lang="fr-FR" sz="1300" dirty="0" err="1" smtClean="0">
                            <a:latin typeface="Arial" pitchFamily="34" charset="0"/>
                          </a:rPr>
                          <a:t>IPPs</a:t>
                        </a:r>
                        <a:endParaRPr lang="fr-FR" sz="1800" dirty="0" smtClean="0">
                          <a:latin typeface="Arial" pitchFamily="34" charset="0"/>
                        </a:endParaRPr>
                      </a:p>
                    </p:txBody>
                  </p:sp>
                </p:grpSp>
                <p:grpSp>
                  <p:nvGrpSpPr>
                    <p:cNvPr id="1062" name="Group 38"/>
                    <p:cNvGrpSpPr>
                      <a:grpSpLocks/>
                    </p:cNvGrpSpPr>
                    <p:nvPr/>
                  </p:nvGrpSpPr>
                  <p:grpSpPr bwMode="auto">
                    <a:xfrm>
                      <a:off x="8295" y="7170"/>
                      <a:ext cx="2295" cy="1740"/>
                      <a:chOff x="8295" y="7170"/>
                      <a:chExt cx="2295" cy="1740"/>
                    </a:xfrm>
                  </p:grpSpPr>
                  <p:sp>
                    <p:nvSpPr>
                      <p:cNvPr id="1063" name="Text Box 39"/>
                      <p:cNvSpPr txBox="1">
                        <a:spLocks noChangeArrowheads="1"/>
                      </p:cNvSpPr>
                      <p:nvPr/>
                    </p:nvSpPr>
                    <p:spPr bwMode="auto">
                      <a:xfrm>
                        <a:off x="8295" y="7170"/>
                        <a:ext cx="2295" cy="9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599"/>
                          </a:spcBef>
                          <a:spcAft>
                            <a:spcPts val="1000"/>
                          </a:spcAft>
                        </a:pPr>
                        <a:r>
                          <a:rPr lang="fr-FR" sz="1300" b="1" dirty="0" smtClean="0">
                            <a:solidFill>
                              <a:srgbClr val="0000CC"/>
                            </a:solidFill>
                            <a:latin typeface="Arial" pitchFamily="34" charset="0"/>
                          </a:rPr>
                          <a:t>FOXTROT CNR                                                         AFREN  RIALTO</a:t>
                        </a:r>
                        <a:endParaRPr lang="fr-FR" sz="1800" dirty="0" smtClean="0">
                          <a:solidFill>
                            <a:srgbClr val="0000CC"/>
                          </a:solidFill>
                          <a:latin typeface="Arial" pitchFamily="34" charset="0"/>
                        </a:endParaRPr>
                      </a:p>
                    </p:txBody>
                  </p:sp>
                  <p:sp>
                    <p:nvSpPr>
                      <p:cNvPr id="1064" name="Text Box 40"/>
                      <p:cNvSpPr txBox="1">
                        <a:spLocks noChangeArrowheads="1"/>
                      </p:cNvSpPr>
                      <p:nvPr/>
                    </p:nvSpPr>
                    <p:spPr bwMode="auto">
                      <a:xfrm>
                        <a:off x="8295" y="8160"/>
                        <a:ext cx="2295" cy="75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Bef>
                            <a:spcPts val="599"/>
                          </a:spcBef>
                          <a:spcAft>
                            <a:spcPts val="300"/>
                          </a:spcAft>
                        </a:pPr>
                        <a:r>
                          <a:rPr lang="fr-FR" sz="1300" dirty="0" err="1" smtClean="0">
                            <a:latin typeface="Arial" pitchFamily="34" charset="0"/>
                          </a:rPr>
                          <a:t>Furnisseurs</a:t>
                        </a:r>
                        <a:r>
                          <a:rPr lang="fr-FR" sz="1300" dirty="0" smtClean="0">
                            <a:latin typeface="Arial" pitchFamily="34" charset="0"/>
                          </a:rPr>
                          <a:t>      Gaz</a:t>
                        </a:r>
                        <a:endParaRPr lang="fr-FR" sz="1800" dirty="0" smtClean="0">
                          <a:latin typeface="Arial" pitchFamily="34" charset="0"/>
                        </a:endParaRPr>
                      </a:p>
                    </p:txBody>
                  </p:sp>
                </p:grpSp>
              </p:grpSp>
              <p:grpSp>
                <p:nvGrpSpPr>
                  <p:cNvPr id="1065" name="Group 41"/>
                  <p:cNvGrpSpPr>
                    <a:grpSpLocks/>
                  </p:cNvGrpSpPr>
                  <p:nvPr/>
                </p:nvGrpSpPr>
                <p:grpSpPr bwMode="auto">
                  <a:xfrm>
                    <a:off x="10200" y="3930"/>
                    <a:ext cx="4335" cy="2655"/>
                    <a:chOff x="10200" y="4095"/>
                    <a:chExt cx="4335" cy="2655"/>
                  </a:xfrm>
                </p:grpSpPr>
                <p:sp>
                  <p:nvSpPr>
                    <p:cNvPr id="1066" name="AutoShape 42"/>
                    <p:cNvSpPr>
                      <a:spLocks noChangeArrowheads="1"/>
                    </p:cNvSpPr>
                    <p:nvPr/>
                  </p:nvSpPr>
                  <p:spPr bwMode="auto">
                    <a:xfrm>
                      <a:off x="10200" y="4095"/>
                      <a:ext cx="4335" cy="2655"/>
                    </a:xfrm>
                    <a:prstGeom prst="roundRect">
                      <a:avLst>
                        <a:gd name="adj" fmla="val 16667"/>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r-FR"/>
                    </a:p>
                  </p:txBody>
                </p:sp>
                <p:grpSp>
                  <p:nvGrpSpPr>
                    <p:cNvPr id="1067" name="Group 43"/>
                    <p:cNvGrpSpPr>
                      <a:grpSpLocks/>
                    </p:cNvGrpSpPr>
                    <p:nvPr/>
                  </p:nvGrpSpPr>
                  <p:grpSpPr bwMode="auto">
                    <a:xfrm>
                      <a:off x="10290" y="4230"/>
                      <a:ext cx="4245" cy="2370"/>
                      <a:chOff x="6375" y="4230"/>
                      <a:chExt cx="4245" cy="2370"/>
                    </a:xfrm>
                  </p:grpSpPr>
                  <p:grpSp>
                    <p:nvGrpSpPr>
                      <p:cNvPr id="1068" name="Group 44"/>
                      <p:cNvGrpSpPr>
                        <a:grpSpLocks/>
                      </p:cNvGrpSpPr>
                      <p:nvPr/>
                    </p:nvGrpSpPr>
                    <p:grpSpPr bwMode="auto">
                      <a:xfrm>
                        <a:off x="6420" y="4230"/>
                        <a:ext cx="3945" cy="555"/>
                        <a:chOff x="6285" y="4230"/>
                        <a:chExt cx="4305" cy="555"/>
                      </a:xfrm>
                    </p:grpSpPr>
                    <p:sp>
                      <p:nvSpPr>
                        <p:cNvPr id="1069" name="Text Box 45"/>
                        <p:cNvSpPr txBox="1">
                          <a:spLocks noChangeArrowheads="1"/>
                        </p:cNvSpPr>
                        <p:nvPr/>
                      </p:nvSpPr>
                      <p:spPr bwMode="auto">
                        <a:xfrm>
                          <a:off x="7785" y="4230"/>
                          <a:ext cx="2805"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en-US" sz="1300" dirty="0" err="1" smtClean="0">
                              <a:latin typeface="Arial" pitchFamily="34" charset="0"/>
                            </a:rPr>
                            <a:t>Raffinage</a:t>
                          </a:r>
                          <a:endParaRPr lang="fr-FR" sz="1800" dirty="0" smtClean="0">
                            <a:latin typeface="Arial" pitchFamily="34" charset="0"/>
                          </a:endParaRPr>
                        </a:p>
                      </p:txBody>
                    </p:sp>
                    <p:sp>
                      <p:nvSpPr>
                        <p:cNvPr id="1070" name="Text Box 46"/>
                        <p:cNvSpPr txBox="1">
                          <a:spLocks noChangeArrowheads="1"/>
                        </p:cNvSpPr>
                        <p:nvPr/>
                      </p:nvSpPr>
                      <p:spPr bwMode="auto">
                        <a:xfrm>
                          <a:off x="6285" y="4230"/>
                          <a:ext cx="1440"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en-US" sz="1300" b="1" dirty="0" smtClean="0">
                              <a:solidFill>
                                <a:srgbClr val="FF3300"/>
                              </a:solidFill>
                              <a:latin typeface="Arial" pitchFamily="34" charset="0"/>
                            </a:rPr>
                            <a:t>SIR</a:t>
                          </a:r>
                          <a:endParaRPr lang="fr-FR" sz="1800" dirty="0" smtClean="0">
                            <a:solidFill>
                              <a:srgbClr val="FF3300"/>
                            </a:solidFill>
                            <a:latin typeface="Arial" pitchFamily="34" charset="0"/>
                          </a:endParaRPr>
                        </a:p>
                      </p:txBody>
                    </p:sp>
                  </p:grpSp>
                  <p:grpSp>
                    <p:nvGrpSpPr>
                      <p:cNvPr id="1071" name="Group 47"/>
                      <p:cNvGrpSpPr>
                        <a:grpSpLocks/>
                      </p:cNvGrpSpPr>
                      <p:nvPr/>
                    </p:nvGrpSpPr>
                    <p:grpSpPr bwMode="auto">
                      <a:xfrm>
                        <a:off x="6390" y="4860"/>
                        <a:ext cx="4095" cy="555"/>
                        <a:chOff x="6285" y="4860"/>
                        <a:chExt cx="4305" cy="555"/>
                      </a:xfrm>
                    </p:grpSpPr>
                    <p:sp>
                      <p:nvSpPr>
                        <p:cNvPr id="1072" name="Text Box 48"/>
                        <p:cNvSpPr txBox="1">
                          <a:spLocks noChangeArrowheads="1"/>
                        </p:cNvSpPr>
                        <p:nvPr/>
                      </p:nvSpPr>
                      <p:spPr bwMode="auto">
                        <a:xfrm>
                          <a:off x="7785" y="4860"/>
                          <a:ext cx="2805"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fr-FR" sz="1300" dirty="0" smtClean="0">
                              <a:latin typeface="Arial" pitchFamily="34" charset="0"/>
                            </a:rPr>
                            <a:t>Exploration</a:t>
                          </a:r>
                          <a:endParaRPr lang="fr-FR" sz="1800" dirty="0" smtClean="0">
                            <a:latin typeface="Arial" pitchFamily="34" charset="0"/>
                          </a:endParaRPr>
                        </a:p>
                      </p:txBody>
                    </p:sp>
                    <p:sp>
                      <p:nvSpPr>
                        <p:cNvPr id="1073" name="Text Box 49"/>
                        <p:cNvSpPr txBox="1">
                          <a:spLocks noChangeArrowheads="1"/>
                        </p:cNvSpPr>
                        <p:nvPr/>
                      </p:nvSpPr>
                      <p:spPr bwMode="auto">
                        <a:xfrm>
                          <a:off x="6285" y="4860"/>
                          <a:ext cx="1584"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fr-FR" sz="1300" b="1" dirty="0" smtClean="0">
                              <a:solidFill>
                                <a:srgbClr val="FF3300"/>
                              </a:solidFill>
                              <a:latin typeface="Arial" pitchFamily="34" charset="0"/>
                            </a:rPr>
                            <a:t>PETROCI</a:t>
                          </a:r>
                          <a:endParaRPr lang="fr-FR" sz="1800" dirty="0" smtClean="0">
                            <a:solidFill>
                              <a:srgbClr val="FF3300"/>
                            </a:solidFill>
                            <a:latin typeface="Arial" pitchFamily="34" charset="0"/>
                          </a:endParaRPr>
                        </a:p>
                      </p:txBody>
                    </p:sp>
                  </p:grpSp>
                  <p:grpSp>
                    <p:nvGrpSpPr>
                      <p:cNvPr id="1074" name="Group 50"/>
                      <p:cNvGrpSpPr>
                        <a:grpSpLocks/>
                      </p:cNvGrpSpPr>
                      <p:nvPr/>
                    </p:nvGrpSpPr>
                    <p:grpSpPr bwMode="auto">
                      <a:xfrm>
                        <a:off x="6375" y="5370"/>
                        <a:ext cx="4245" cy="675"/>
                        <a:chOff x="6285" y="5370"/>
                        <a:chExt cx="4351" cy="675"/>
                      </a:xfrm>
                    </p:grpSpPr>
                    <p:sp>
                      <p:nvSpPr>
                        <p:cNvPr id="1075" name="Text Box 51"/>
                        <p:cNvSpPr txBox="1">
                          <a:spLocks noChangeArrowheads="1"/>
                        </p:cNvSpPr>
                        <p:nvPr/>
                      </p:nvSpPr>
                      <p:spPr bwMode="auto">
                        <a:xfrm>
                          <a:off x="7770" y="5370"/>
                          <a:ext cx="2866"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fr-FR" sz="1300" dirty="0" smtClean="0">
                              <a:latin typeface="Arial" pitchFamily="34" charset="0"/>
                            </a:rPr>
                            <a:t>Stockage </a:t>
                          </a:r>
                          <a:r>
                            <a:rPr lang="fr-FR" sz="1300" dirty="0" smtClean="0">
                              <a:latin typeface="Arial" pitchFamily="34" charset="0"/>
                            </a:rPr>
                            <a:t>&amp; Distribution</a:t>
                          </a:r>
                          <a:br>
                            <a:rPr lang="fr-FR" sz="1300" dirty="0" smtClean="0">
                              <a:latin typeface="Arial" pitchFamily="34" charset="0"/>
                            </a:rPr>
                          </a:br>
                          <a:r>
                            <a:rPr lang="fr-FR" sz="1300" dirty="0" smtClean="0">
                              <a:latin typeface="Arial" pitchFamily="34" charset="0"/>
                            </a:rPr>
                            <a:t/>
                          </a:r>
                          <a:br>
                            <a:rPr lang="fr-FR" sz="1300" dirty="0" smtClean="0">
                              <a:latin typeface="Arial" pitchFamily="34" charset="0"/>
                            </a:rPr>
                          </a:br>
                          <a:endParaRPr lang="fr-FR" sz="1800" dirty="0" smtClean="0">
                            <a:latin typeface="Arial" pitchFamily="34" charset="0"/>
                          </a:endParaRPr>
                        </a:p>
                      </p:txBody>
                    </p:sp>
                    <p:sp>
                      <p:nvSpPr>
                        <p:cNvPr id="1076" name="Text Box 52"/>
                        <p:cNvSpPr txBox="1">
                          <a:spLocks noChangeArrowheads="1"/>
                        </p:cNvSpPr>
                        <p:nvPr/>
                      </p:nvSpPr>
                      <p:spPr bwMode="auto">
                        <a:xfrm>
                          <a:off x="6285" y="5490"/>
                          <a:ext cx="1560"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fr-FR" sz="1300" b="1" dirty="0" smtClean="0">
                              <a:solidFill>
                                <a:srgbClr val="FF3300"/>
                              </a:solidFill>
                              <a:latin typeface="Arial" pitchFamily="34" charset="0"/>
                            </a:rPr>
                            <a:t>GESTOCI</a:t>
                          </a:r>
                          <a:r>
                            <a:rPr lang="fr-FR" sz="1300" b="1" dirty="0" smtClean="0">
                              <a:latin typeface="Arial" pitchFamily="34" charset="0"/>
                            </a:rPr>
                            <a:t/>
                          </a:r>
                          <a:br>
                            <a:rPr lang="fr-FR" sz="1300" b="1" dirty="0" smtClean="0">
                              <a:latin typeface="Arial" pitchFamily="34" charset="0"/>
                            </a:rPr>
                          </a:br>
                          <a:r>
                            <a:rPr lang="fr-FR" sz="1300" b="1" dirty="0" smtClean="0">
                              <a:latin typeface="Arial" pitchFamily="34" charset="0"/>
                            </a:rPr>
                            <a:t/>
                          </a:r>
                          <a:br>
                            <a:rPr lang="fr-FR" sz="1300" b="1" dirty="0" smtClean="0">
                              <a:latin typeface="Arial" pitchFamily="34" charset="0"/>
                            </a:rPr>
                          </a:br>
                          <a:endParaRPr lang="fr-FR" sz="1800" dirty="0" smtClean="0">
                            <a:latin typeface="Arial" pitchFamily="34" charset="0"/>
                          </a:endParaRPr>
                        </a:p>
                      </p:txBody>
                    </p:sp>
                  </p:grpSp>
                  <p:grpSp>
                    <p:nvGrpSpPr>
                      <p:cNvPr id="1077" name="Group 53"/>
                      <p:cNvGrpSpPr>
                        <a:grpSpLocks/>
                      </p:cNvGrpSpPr>
                      <p:nvPr/>
                    </p:nvGrpSpPr>
                    <p:grpSpPr bwMode="auto">
                      <a:xfrm>
                        <a:off x="6465" y="6120"/>
                        <a:ext cx="3870" cy="480"/>
                        <a:chOff x="6285" y="6120"/>
                        <a:chExt cx="4305" cy="555"/>
                      </a:xfrm>
                    </p:grpSpPr>
                    <p:sp>
                      <p:nvSpPr>
                        <p:cNvPr id="1078" name="Text Box 54"/>
                        <p:cNvSpPr txBox="1">
                          <a:spLocks noChangeArrowheads="1"/>
                        </p:cNvSpPr>
                        <p:nvPr/>
                      </p:nvSpPr>
                      <p:spPr bwMode="auto">
                        <a:xfrm>
                          <a:off x="7770" y="6120"/>
                          <a:ext cx="2820"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fr-FR" sz="1300" dirty="0" smtClean="0">
                              <a:latin typeface="Arial" pitchFamily="34" charset="0"/>
                            </a:rPr>
                            <a:t>Bitume</a:t>
                          </a:r>
                          <a:endParaRPr lang="fr-FR" sz="1800" dirty="0" smtClean="0">
                            <a:latin typeface="Arial" pitchFamily="34" charset="0"/>
                          </a:endParaRPr>
                        </a:p>
                      </p:txBody>
                    </p:sp>
                    <p:sp>
                      <p:nvSpPr>
                        <p:cNvPr id="1079" name="Text Box 55"/>
                        <p:cNvSpPr txBox="1">
                          <a:spLocks noChangeArrowheads="1"/>
                        </p:cNvSpPr>
                        <p:nvPr/>
                      </p:nvSpPr>
                      <p:spPr bwMode="auto">
                        <a:xfrm>
                          <a:off x="6285" y="6120"/>
                          <a:ext cx="1425" cy="55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defTabSz="914107">
                            <a:spcBef>
                              <a:spcPts val="300"/>
                            </a:spcBef>
                            <a:spcAft>
                              <a:spcPts val="300"/>
                            </a:spcAft>
                          </a:pPr>
                          <a:r>
                            <a:rPr lang="fr-FR" sz="1300" b="1" dirty="0" smtClean="0">
                              <a:solidFill>
                                <a:srgbClr val="FF3300"/>
                              </a:solidFill>
                              <a:latin typeface="Arial" pitchFamily="34" charset="0"/>
                            </a:rPr>
                            <a:t>SMB</a:t>
                          </a:r>
                        </a:p>
                      </p:txBody>
                    </p:sp>
                  </p:grpSp>
                </p:grpSp>
              </p:grpSp>
              <p:sp>
                <p:nvSpPr>
                  <p:cNvPr id="1080" name="AutoShape 56"/>
                  <p:cNvSpPr>
                    <a:spLocks noChangeArrowheads="1"/>
                  </p:cNvSpPr>
                  <p:nvPr/>
                </p:nvSpPr>
                <p:spPr bwMode="auto">
                  <a:xfrm>
                    <a:off x="11205" y="2865"/>
                    <a:ext cx="1845" cy="780"/>
                  </a:xfrm>
                  <a:prstGeom prst="flowChartDecision">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defTabSz="914107">
                      <a:spcAft>
                        <a:spcPts val="1000"/>
                      </a:spcAft>
                    </a:pPr>
                    <a:r>
                      <a:rPr lang="fr-FR" sz="1400" b="1" dirty="0" smtClean="0">
                        <a:latin typeface="Arial" pitchFamily="34" charset="0"/>
                      </a:rPr>
                      <a:t>DGH</a:t>
                    </a:r>
                    <a:endParaRPr lang="fr-FR" sz="1800" dirty="0" smtClean="0">
                      <a:latin typeface="Arial" pitchFamily="34" charset="0"/>
                    </a:endParaRPr>
                  </a:p>
                </p:txBody>
              </p:sp>
              <p:cxnSp>
                <p:nvCxnSpPr>
                  <p:cNvPr id="1081" name="AutoShape 57"/>
                  <p:cNvCxnSpPr>
                    <a:cxnSpLocks noChangeShapeType="1"/>
                  </p:cNvCxnSpPr>
                  <p:nvPr/>
                </p:nvCxnSpPr>
                <p:spPr bwMode="auto">
                  <a:xfrm>
                    <a:off x="12120" y="1680"/>
                    <a:ext cx="0" cy="1185"/>
                  </a:xfrm>
                  <a:prstGeom prst="straightConnector1">
                    <a:avLst/>
                  </a:prstGeom>
                  <a:noFill/>
                  <a:ln w="9525">
                    <a:solidFill>
                      <a:srgbClr val="000000"/>
                    </a:solidFill>
                    <a:round/>
                    <a:headEnd/>
                    <a:tailEnd/>
                  </a:ln>
                </p:spPr>
              </p:cxnSp>
              <p:cxnSp>
                <p:nvCxnSpPr>
                  <p:cNvPr id="1082" name="AutoShape 58"/>
                  <p:cNvCxnSpPr>
                    <a:cxnSpLocks noChangeShapeType="1"/>
                  </p:cNvCxnSpPr>
                  <p:nvPr/>
                </p:nvCxnSpPr>
                <p:spPr bwMode="auto">
                  <a:xfrm>
                    <a:off x="12135" y="3645"/>
                    <a:ext cx="1" cy="270"/>
                  </a:xfrm>
                  <a:prstGeom prst="straightConnector1">
                    <a:avLst/>
                  </a:prstGeom>
                  <a:noFill/>
                  <a:ln w="9525">
                    <a:solidFill>
                      <a:srgbClr val="000000"/>
                    </a:solidFill>
                    <a:round/>
                    <a:headEnd/>
                    <a:tailEnd/>
                  </a:ln>
                </p:spPr>
              </p:cxnSp>
            </p:grpSp>
          </p:grpSp>
        </p:grpSp>
      </p:grpSp>
      <p:sp>
        <p:nvSpPr>
          <p:cNvPr id="62" name="Titre 1"/>
          <p:cNvSpPr>
            <a:spLocks noGrp="1"/>
          </p:cNvSpPr>
          <p:nvPr>
            <p:ph type="title"/>
          </p:nvPr>
        </p:nvSpPr>
        <p:spPr>
          <a:xfrm>
            <a:off x="76200" y="152400"/>
            <a:ext cx="8915400" cy="755647"/>
          </a:xfrm>
          <a:solidFill>
            <a:schemeClr val="accent3">
              <a:lumMod val="40000"/>
              <a:lumOff val="60000"/>
            </a:schemeClr>
          </a:solidFill>
        </p:spPr>
        <p:txBody>
          <a:bodyPr/>
          <a:lstStyle/>
          <a:p>
            <a:pPr eaLnBrk="1" hangingPunct="1"/>
            <a:r>
              <a:rPr lang="fr-FR" sz="2500" b="1" dirty="0" smtClean="0">
                <a:solidFill>
                  <a:srgbClr val="FF0000"/>
                </a:solidFill>
                <a:latin typeface="Times New Roman" pitchFamily="18" charset="0"/>
                <a:cs typeface="Times New Roman" pitchFamily="18" charset="0"/>
              </a:rPr>
              <a:t>SECTEUR ENERGIE CÔTE D’IVOIRE</a:t>
            </a:r>
            <a:endParaRPr lang="fr-FR" sz="2500" b="1" dirty="0" smtClean="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26006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762000" y="274636"/>
            <a:ext cx="7924800" cy="792165"/>
          </a:xfrm>
          <a:solidFill>
            <a:schemeClr val="accent3">
              <a:lumMod val="40000"/>
              <a:lumOff val="60000"/>
            </a:schemeClr>
          </a:solidFill>
          <a:ln>
            <a:solidFill>
              <a:srgbClr val="00B050"/>
            </a:solidFill>
          </a:ln>
        </p:spPr>
        <p:txBody>
          <a:bodyPr/>
          <a:lstStyle/>
          <a:p>
            <a:pPr marL="342790" indent="-342790"/>
            <a:r>
              <a:rPr lang="fr-FR" sz="2800" b="1" dirty="0" smtClean="0">
                <a:solidFill>
                  <a:srgbClr val="FF3300"/>
                </a:solidFill>
                <a:latin typeface="Times New Roman" pitchFamily="18" charset="0"/>
                <a:cs typeface="Times New Roman" pitchFamily="18" charset="0"/>
              </a:rPr>
              <a:t>DEFIS &amp; CHALLENGES MAJEURS</a:t>
            </a:r>
            <a:endParaRPr lang="fr-FR" sz="2800" b="1" dirty="0" smtClean="0">
              <a:solidFill>
                <a:srgbClr val="FF3300"/>
              </a:solidFill>
              <a:latin typeface="Times New Roman" pitchFamily="18" charset="0"/>
              <a:cs typeface="Times New Roman" pitchFamily="18" charset="0"/>
            </a:endParaRPr>
          </a:p>
        </p:txBody>
      </p:sp>
      <p:sp>
        <p:nvSpPr>
          <p:cNvPr id="11268" name="Espace réservé du contenu 3"/>
          <p:cNvSpPr>
            <a:spLocks noGrp="1"/>
          </p:cNvSpPr>
          <p:nvPr>
            <p:ph idx="1"/>
          </p:nvPr>
        </p:nvSpPr>
        <p:spPr>
          <a:xfrm>
            <a:off x="755650" y="1295400"/>
            <a:ext cx="7931150" cy="5181600"/>
          </a:xfrm>
        </p:spPr>
        <p:txBody>
          <a:bodyPr>
            <a:noAutofit/>
          </a:bodyPr>
          <a:lstStyle/>
          <a:p>
            <a:pPr algn="just"/>
            <a:r>
              <a:rPr lang="fr-FR" sz="1800" b="1" u="sng" dirty="0" smtClean="0">
                <a:solidFill>
                  <a:srgbClr val="00B050"/>
                </a:solidFill>
                <a:latin typeface="Times New Roman" pitchFamily="18" charset="0"/>
                <a:cs typeface="Times New Roman" pitchFamily="18" charset="0"/>
              </a:rPr>
              <a:t>Insuffisance </a:t>
            </a:r>
            <a:r>
              <a:rPr lang="fr-FR" sz="1800" b="1" u="sng" dirty="0" smtClean="0">
                <a:solidFill>
                  <a:srgbClr val="00B050"/>
                </a:solidFill>
                <a:latin typeface="Times New Roman" pitchFamily="18" charset="0"/>
                <a:cs typeface="Times New Roman" pitchFamily="18" charset="0"/>
              </a:rPr>
              <a:t>des </a:t>
            </a:r>
            <a:r>
              <a:rPr lang="fr-FR" sz="1800" b="1" u="sng" dirty="0" smtClean="0">
                <a:solidFill>
                  <a:srgbClr val="00B050"/>
                </a:solidFill>
                <a:latin typeface="Times New Roman" pitchFamily="18" charset="0"/>
                <a:cs typeface="Times New Roman" pitchFamily="18" charset="0"/>
              </a:rPr>
              <a:t>Investissements</a:t>
            </a:r>
            <a:r>
              <a:rPr lang="fr-FR" sz="1800" b="1" dirty="0" smtClean="0">
                <a:solidFill>
                  <a:srgbClr val="00B050"/>
                </a:solidFill>
                <a:latin typeface="Times New Roman" pitchFamily="18" charset="0"/>
                <a:cs typeface="Times New Roman" pitchFamily="18" charset="0"/>
              </a:rPr>
              <a:t>: </a:t>
            </a:r>
            <a:r>
              <a:rPr lang="en-US" sz="1800" dirty="0" err="1" smtClean="0">
                <a:latin typeface="Times New Roman" pitchFamily="18" charset="0"/>
                <a:cs typeface="Times New Roman" pitchFamily="18" charset="0"/>
              </a:rPr>
              <a:t>Relever</a:t>
            </a:r>
            <a:r>
              <a:rPr lang="en-US" sz="1800" dirty="0" smtClean="0">
                <a:latin typeface="Times New Roman" pitchFamily="18" charset="0"/>
                <a:cs typeface="Times New Roman" pitchFamily="18" charset="0"/>
              </a:rPr>
              <a:t> le </a:t>
            </a:r>
            <a:r>
              <a:rPr lang="en-US" sz="1800" dirty="0" err="1" smtClean="0">
                <a:latin typeface="Times New Roman" pitchFamily="18" charset="0"/>
                <a:cs typeface="Times New Roman" pitchFamily="18" charset="0"/>
              </a:rPr>
              <a:t>nivau</a:t>
            </a:r>
            <a:r>
              <a:rPr lang="en-US" sz="1800" dirty="0" smtClean="0">
                <a:latin typeface="Times New Roman" pitchFamily="18" charset="0"/>
                <a:cs typeface="Times New Roman" pitchFamily="18" charset="0"/>
              </a:rPr>
              <a:t> des </a:t>
            </a:r>
            <a:r>
              <a:rPr lang="en-US" sz="1800" dirty="0" err="1" smtClean="0">
                <a:latin typeface="Times New Roman" pitchFamily="18" charset="0"/>
                <a:cs typeface="Times New Roman" pitchFamily="18" charset="0"/>
              </a:rPr>
              <a:t>investissements</a:t>
            </a:r>
            <a:r>
              <a:rPr lang="en-US" sz="1800" dirty="0" smtClean="0">
                <a:latin typeface="Times New Roman" pitchFamily="18" charset="0"/>
                <a:cs typeface="Times New Roman" pitchFamily="18" charset="0"/>
              </a:rPr>
              <a:t> du </a:t>
            </a:r>
            <a:r>
              <a:rPr lang="en-US" sz="1800" dirty="0" err="1" smtClean="0">
                <a:latin typeface="Times New Roman" pitchFamily="18" charset="0"/>
                <a:cs typeface="Times New Roman" pitchFamily="18" charset="0"/>
              </a:rPr>
              <a:t>scteur</a:t>
            </a:r>
            <a:r>
              <a:rPr lang="en-US" sz="1800" dirty="0" smtClean="0">
                <a:latin typeface="Times New Roman" pitchFamily="18" charset="0"/>
                <a:cs typeface="Times New Roman" pitchFamily="18" charset="0"/>
              </a:rPr>
              <a:t> à </a:t>
            </a:r>
            <a:r>
              <a:rPr lang="en-US" sz="1800" b="1" dirty="0" smtClean="0">
                <a:latin typeface="Times New Roman" pitchFamily="18" charset="0"/>
                <a:ea typeface="Times New Roman"/>
                <a:cs typeface="Times New Roman" pitchFamily="18" charset="0"/>
              </a:rPr>
              <a:t>$</a:t>
            </a:r>
            <a:r>
              <a:rPr lang="en-US" sz="1800" b="1" dirty="0" smtClean="0">
                <a:latin typeface="Times New Roman" pitchFamily="18" charset="0"/>
                <a:cs typeface="Times New Roman" pitchFamily="18" charset="0"/>
              </a:rPr>
              <a:t>500 Millions </a:t>
            </a:r>
            <a:r>
              <a:rPr lang="en-US" sz="1800" dirty="0" smtClean="0">
                <a:latin typeface="Times New Roman" pitchFamily="18" charset="0"/>
                <a:cs typeface="Times New Roman" pitchFamily="18" charset="0"/>
              </a:rPr>
              <a:t>par an avec </a:t>
            </a:r>
            <a:r>
              <a:rPr lang="en-US" sz="1800" dirty="0" err="1" smtClean="0">
                <a:latin typeface="Times New Roman" pitchFamily="18" charset="0"/>
                <a:cs typeface="Times New Roman" pitchFamily="18" charset="0"/>
              </a:rPr>
              <a:t>l’aide</a:t>
            </a:r>
            <a:r>
              <a:rPr lang="en-US" sz="1800" dirty="0" smtClean="0">
                <a:latin typeface="Times New Roman" pitchFamily="18" charset="0"/>
                <a:cs typeface="Times New Roman" pitchFamily="18" charset="0"/>
              </a:rPr>
              <a:t> des PTFs</a:t>
            </a:r>
            <a:r>
              <a:rPr lang="fr-FR" sz="1800" dirty="0" smtClean="0">
                <a:latin typeface="Times New Roman" pitchFamily="18" charset="0"/>
                <a:cs typeface="Times New Roman" pitchFamily="18" charset="0"/>
              </a:rPr>
              <a:t>;</a:t>
            </a:r>
            <a:endParaRPr lang="fr-FR" sz="1800" dirty="0" smtClean="0">
              <a:latin typeface="Times New Roman" pitchFamily="18" charset="0"/>
              <a:cs typeface="Times New Roman" pitchFamily="18" charset="0"/>
            </a:endParaRPr>
          </a:p>
          <a:p>
            <a:pPr algn="just"/>
            <a:endParaRPr lang="fr-FR" sz="1800" b="1" dirty="0" smtClean="0">
              <a:latin typeface="Times New Roman" pitchFamily="18" charset="0"/>
              <a:ea typeface="Geneva"/>
              <a:cs typeface="Times New Roman" pitchFamily="18" charset="0"/>
            </a:endParaRPr>
          </a:p>
          <a:p>
            <a:pPr lvl="0" algn="just"/>
            <a:r>
              <a:rPr lang="fr-FR" sz="1800" b="1" u="sng" dirty="0">
                <a:solidFill>
                  <a:srgbClr val="00B050"/>
                </a:solidFill>
                <a:latin typeface="Times New Roman" pitchFamily="18" charset="0"/>
                <a:cs typeface="Times New Roman" pitchFamily="18" charset="0"/>
              </a:rPr>
              <a:t>Insuffisance </a:t>
            </a:r>
            <a:r>
              <a:rPr lang="fr-FR" sz="1800" b="1" u="sng" dirty="0" smtClean="0">
                <a:solidFill>
                  <a:srgbClr val="00B050"/>
                </a:solidFill>
                <a:latin typeface="Times New Roman" pitchFamily="18" charset="0"/>
                <a:cs typeface="Times New Roman" pitchFamily="18" charset="0"/>
              </a:rPr>
              <a:t>de la </a:t>
            </a:r>
            <a:r>
              <a:rPr lang="en-US" sz="1800" b="1" u="sng" dirty="0" err="1" smtClean="0">
                <a:solidFill>
                  <a:srgbClr val="00B050"/>
                </a:solidFill>
                <a:latin typeface="Times New Roman" pitchFamily="18" charset="0"/>
                <a:cs typeface="Times New Roman" pitchFamily="18" charset="0"/>
              </a:rPr>
              <a:t>capacité</a:t>
            </a:r>
            <a:r>
              <a:rPr lang="en-US" sz="1800" b="1" u="sng" dirty="0" smtClean="0">
                <a:solidFill>
                  <a:srgbClr val="00B050"/>
                </a:solidFill>
                <a:latin typeface="Times New Roman" pitchFamily="18" charset="0"/>
                <a:cs typeface="Times New Roman" pitchFamily="18" charset="0"/>
              </a:rPr>
              <a:t> </a:t>
            </a:r>
            <a:r>
              <a:rPr lang="en-US" sz="1800" b="1" u="sng" dirty="0" err="1" smtClean="0">
                <a:solidFill>
                  <a:srgbClr val="00B050"/>
                </a:solidFill>
                <a:latin typeface="Times New Roman" pitchFamily="18" charset="0"/>
                <a:cs typeface="Times New Roman" pitchFamily="18" charset="0"/>
              </a:rPr>
              <a:t>installée</a:t>
            </a:r>
            <a:r>
              <a:rPr lang="en-US" sz="1800" b="1" dirty="0" smtClean="0">
                <a:solidFill>
                  <a:srgbClr val="00B050"/>
                </a:solidFill>
                <a:latin typeface="Times New Roman" pitchFamily="18" charset="0"/>
                <a:cs typeface="Times New Roman" pitchFamily="18" charset="0"/>
              </a:rPr>
              <a:t>: </a:t>
            </a:r>
            <a:r>
              <a:rPr lang="en-US" sz="1800" dirty="0" smtClean="0">
                <a:latin typeface="Times New Roman" pitchFamily="18" charset="0"/>
                <a:cs typeface="Times New Roman" pitchFamily="18" charset="0"/>
              </a:rPr>
              <a:t>Augmenter la </a:t>
            </a:r>
            <a:r>
              <a:rPr lang="en-US" sz="1800" dirty="0" err="1" smtClean="0">
                <a:latin typeface="Times New Roman" pitchFamily="18" charset="0"/>
                <a:cs typeface="Times New Roman" pitchFamily="18" charset="0"/>
              </a:rPr>
              <a:t>capacité</a:t>
            </a:r>
            <a:r>
              <a:rPr lang="en-US" sz="1800" dirty="0" smtClean="0">
                <a:latin typeface="Times New Roman" pitchFamily="18" charset="0"/>
                <a:cs typeface="Times New Roman" pitchFamily="18" charset="0"/>
              </a:rPr>
              <a:t> de production de 2.000 </a:t>
            </a:r>
            <a:r>
              <a:rPr lang="en-US" sz="1800" dirty="0" smtClean="0">
                <a:latin typeface="Times New Roman" pitchFamily="18" charset="0"/>
                <a:cs typeface="Times New Roman" pitchFamily="18" charset="0"/>
              </a:rPr>
              <a:t>MW </a:t>
            </a:r>
            <a:r>
              <a:rPr lang="en-US" sz="1800" dirty="0" err="1" smtClean="0">
                <a:latin typeface="Times New Roman" pitchFamily="18" charset="0"/>
                <a:cs typeface="Times New Roman" pitchFamily="18" charset="0"/>
              </a:rPr>
              <a:t>actuellement</a:t>
            </a:r>
            <a:r>
              <a:rPr lang="en-US" sz="1800" dirty="0" smtClean="0">
                <a:latin typeface="Times New Roman" pitchFamily="18" charset="0"/>
                <a:cs typeface="Times New Roman" pitchFamily="18" charset="0"/>
              </a:rPr>
              <a:t> à 4.000 </a:t>
            </a:r>
            <a:r>
              <a:rPr lang="en-US" sz="1800" dirty="0" smtClean="0">
                <a:latin typeface="Times New Roman" pitchFamily="18" charset="0"/>
                <a:cs typeface="Times New Roman" pitchFamily="18" charset="0"/>
              </a:rPr>
              <a:t>MW </a:t>
            </a:r>
            <a:r>
              <a:rPr lang="en-US" sz="1800" dirty="0" smtClean="0">
                <a:latin typeface="Times New Roman" pitchFamily="18" charset="0"/>
                <a:cs typeface="Times New Roman" pitchFamily="18" charset="0"/>
              </a:rPr>
              <a:t>à </a:t>
            </a:r>
            <a:r>
              <a:rPr lang="en-US" sz="1800" dirty="0" err="1" smtClean="0">
                <a:latin typeface="Times New Roman" pitchFamily="18" charset="0"/>
                <a:cs typeface="Times New Roman" pitchFamily="18" charset="0"/>
              </a:rPr>
              <a:t>l’horizon</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2020</a:t>
            </a:r>
            <a:r>
              <a:rPr lang="fr-FR" sz="1800" dirty="0">
                <a:latin typeface="Times New Roman" pitchFamily="18" charset="0"/>
                <a:cs typeface="Times New Roman" pitchFamily="18" charset="0"/>
              </a:rPr>
              <a:t>;</a:t>
            </a:r>
            <a:endParaRPr lang="fr-FR" sz="1800" dirty="0" smtClean="0">
              <a:latin typeface="Times New Roman" pitchFamily="18" charset="0"/>
              <a:cs typeface="Times New Roman" pitchFamily="18" charset="0"/>
            </a:endParaRPr>
          </a:p>
          <a:p>
            <a:pPr lvl="0" algn="just"/>
            <a:endParaRPr lang="fr-FR" sz="1800" dirty="0" smtClean="0">
              <a:latin typeface="Times New Roman" pitchFamily="18" charset="0"/>
              <a:cs typeface="Times New Roman" pitchFamily="18" charset="0"/>
            </a:endParaRPr>
          </a:p>
          <a:p>
            <a:pPr lvl="0" algn="just"/>
            <a:r>
              <a:rPr lang="fr-FR" sz="1800" b="1" u="sng" dirty="0" smtClean="0">
                <a:solidFill>
                  <a:srgbClr val="00B050"/>
                </a:solidFill>
                <a:latin typeface="Times New Roman" pitchFamily="18" charset="0"/>
                <a:cs typeface="Times New Roman" pitchFamily="18" charset="0"/>
              </a:rPr>
              <a:t>Faible </a:t>
            </a:r>
            <a:r>
              <a:rPr lang="fr-FR" sz="1800" b="1" u="sng" dirty="0">
                <a:solidFill>
                  <a:srgbClr val="00B050"/>
                </a:solidFill>
                <a:latin typeface="Times New Roman" pitchFamily="18" charset="0"/>
                <a:cs typeface="Times New Roman" pitchFamily="18" charset="0"/>
              </a:rPr>
              <a:t>taux Couverture </a:t>
            </a:r>
            <a:r>
              <a:rPr lang="fr-FR" sz="1800" b="1" u="sng" dirty="0" smtClean="0">
                <a:solidFill>
                  <a:srgbClr val="00B050"/>
                </a:solidFill>
                <a:latin typeface="Times New Roman" pitchFamily="18" charset="0"/>
                <a:cs typeface="Times New Roman" pitchFamily="18" charset="0"/>
              </a:rPr>
              <a:t>nationale </a:t>
            </a:r>
            <a:r>
              <a:rPr lang="fr-FR" sz="1800" b="1" u="sng" dirty="0">
                <a:solidFill>
                  <a:srgbClr val="00B050"/>
                </a:solidFill>
                <a:latin typeface="Times New Roman" pitchFamily="18" charset="0"/>
                <a:cs typeface="Times New Roman" pitchFamily="18" charset="0"/>
              </a:rPr>
              <a:t>d’</a:t>
            </a:r>
            <a:r>
              <a:rPr lang="fr-FR" sz="1800" b="1" u="sng" dirty="0" err="1" smtClean="0">
                <a:solidFill>
                  <a:srgbClr val="00B050"/>
                </a:solidFill>
                <a:latin typeface="Times New Roman" pitchFamily="18" charset="0"/>
                <a:ea typeface="Times New Roman"/>
                <a:cs typeface="Times New Roman" pitchFamily="18" charset="0"/>
              </a:rPr>
              <a:t>Acces</a:t>
            </a:r>
            <a:r>
              <a:rPr lang="fr-FR" sz="1800" b="1" u="sng" dirty="0" smtClean="0">
                <a:solidFill>
                  <a:srgbClr val="00B050"/>
                </a:solidFill>
                <a:latin typeface="Times New Roman" pitchFamily="18" charset="0"/>
                <a:ea typeface="Times New Roman"/>
                <a:cs typeface="Times New Roman" pitchFamily="18" charset="0"/>
              </a:rPr>
              <a:t> à l’</a:t>
            </a:r>
            <a:r>
              <a:rPr lang="fr-FR" sz="1800" b="1" u="sng" dirty="0" err="1" smtClean="0">
                <a:solidFill>
                  <a:srgbClr val="00B050"/>
                </a:solidFill>
                <a:latin typeface="Times New Roman" pitchFamily="18" charset="0"/>
                <a:ea typeface="Times New Roman"/>
                <a:cs typeface="Times New Roman" pitchFamily="18" charset="0"/>
              </a:rPr>
              <a:t>electricité</a:t>
            </a:r>
            <a:r>
              <a:rPr lang="fr-FR" sz="1800" b="1" dirty="0" smtClean="0">
                <a:solidFill>
                  <a:srgbClr val="00B050"/>
                </a:solidFill>
                <a:latin typeface="Times New Roman" pitchFamily="18" charset="0"/>
                <a:ea typeface="Times New Roman"/>
                <a:cs typeface="Times New Roman" pitchFamily="18" charset="0"/>
              </a:rPr>
              <a:t>: </a:t>
            </a:r>
            <a:r>
              <a:rPr lang="en-US" sz="1800" dirty="0">
                <a:latin typeface="Times New Roman" pitchFamily="18" charset="0"/>
                <a:cs typeface="Times New Roman" pitchFamily="18" charset="0"/>
              </a:rPr>
              <a:t>Augmenter </a:t>
            </a:r>
            <a:r>
              <a:rPr lang="fr-FR" sz="1800" dirty="0" smtClean="0">
                <a:latin typeface="Times New Roman" pitchFamily="18" charset="0"/>
                <a:ea typeface="Times New Roman"/>
                <a:cs typeface="Times New Roman" pitchFamily="18" charset="0"/>
              </a:rPr>
              <a:t>le </a:t>
            </a:r>
            <a:r>
              <a:rPr lang="fr-FR" sz="1800" dirty="0">
                <a:latin typeface="Times New Roman" pitchFamily="18" charset="0"/>
                <a:cs typeface="Times New Roman" pitchFamily="18" charset="0"/>
              </a:rPr>
              <a:t>taux </a:t>
            </a:r>
            <a:r>
              <a:rPr lang="fr-FR" sz="1800" dirty="0" smtClean="0">
                <a:latin typeface="Times New Roman" pitchFamily="18" charset="0"/>
                <a:cs typeface="Times New Roman" pitchFamily="18" charset="0"/>
              </a:rPr>
              <a:t>Couverture</a:t>
            </a:r>
            <a:r>
              <a:rPr lang="fr-FR" sz="1800" b="1"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(48</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et le </a:t>
            </a:r>
            <a:r>
              <a:rPr lang="en-US" sz="1800" dirty="0" err="1" smtClean="0">
                <a:latin typeface="Times New Roman" pitchFamily="18" charset="0"/>
                <a:cs typeface="Times New Roman" pitchFamily="18" charset="0"/>
              </a:rPr>
              <a:t>taux</a:t>
            </a:r>
            <a:r>
              <a:rPr lang="en-US" sz="1800" dirty="0" smtClean="0">
                <a:latin typeface="Times New Roman" pitchFamily="18" charset="0"/>
                <a:cs typeface="Times New Roman" pitchFamily="18" charset="0"/>
              </a:rPr>
              <a:t> d’</a:t>
            </a:r>
            <a:r>
              <a:rPr lang="fr-FR" sz="1800" dirty="0" smtClean="0">
                <a:latin typeface="Times New Roman" pitchFamily="18" charset="0"/>
                <a:ea typeface="Times New Roman"/>
                <a:cs typeface="Times New Roman" pitchFamily="18" charset="0"/>
              </a:rPr>
              <a:t>Accès </a:t>
            </a:r>
            <a:r>
              <a:rPr lang="en-US"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80 %) </a:t>
            </a:r>
            <a:r>
              <a:rPr lang="en-US" sz="1800" dirty="0" smtClean="0">
                <a:latin typeface="Times New Roman" pitchFamily="18" charset="0"/>
                <a:cs typeface="Times New Roman" pitchFamily="18" charset="0"/>
              </a:rPr>
              <a:t>à 100</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à </a:t>
            </a:r>
            <a:r>
              <a:rPr lang="en-US" sz="1800" dirty="0" err="1">
                <a:latin typeface="Times New Roman" pitchFamily="18" charset="0"/>
                <a:cs typeface="Times New Roman" pitchFamily="18" charset="0"/>
              </a:rPr>
              <a:t>l’horizon</a:t>
            </a:r>
            <a:r>
              <a:rPr lang="en-US" sz="1800" dirty="0">
                <a:latin typeface="Times New Roman" pitchFamily="18" charset="0"/>
                <a:cs typeface="Times New Roman" pitchFamily="18" charset="0"/>
              </a:rPr>
              <a:t> </a:t>
            </a:r>
            <a:r>
              <a:rPr lang="en-US" sz="1800" dirty="0" smtClean="0">
                <a:latin typeface="Times New Roman" pitchFamily="18" charset="0"/>
                <a:cs typeface="Times New Roman" pitchFamily="18" charset="0"/>
              </a:rPr>
              <a:t>2020</a:t>
            </a:r>
            <a:r>
              <a:rPr lang="fr-FR" sz="1800" dirty="0">
                <a:latin typeface="Times New Roman" pitchFamily="18" charset="0"/>
                <a:cs typeface="Times New Roman" pitchFamily="18" charset="0"/>
              </a:rPr>
              <a:t>;</a:t>
            </a:r>
            <a:endParaRPr lang="fr-FR" sz="1800" dirty="0" smtClean="0">
              <a:latin typeface="Times New Roman" pitchFamily="18" charset="0"/>
              <a:cs typeface="Times New Roman" pitchFamily="18" charset="0"/>
            </a:endParaRPr>
          </a:p>
          <a:p>
            <a:pPr lvl="0" algn="just"/>
            <a:endParaRPr lang="fr-FR" sz="1800" dirty="0" smtClean="0">
              <a:latin typeface="Times New Roman" pitchFamily="18" charset="0"/>
              <a:cs typeface="Times New Roman" pitchFamily="18" charset="0"/>
            </a:endParaRPr>
          </a:p>
          <a:p>
            <a:pPr algn="just"/>
            <a:r>
              <a:rPr lang="fr-FR" sz="1800" b="1" u="sng" dirty="0">
                <a:solidFill>
                  <a:srgbClr val="00B050"/>
                </a:solidFill>
                <a:latin typeface="Times New Roman" pitchFamily="18" charset="0"/>
                <a:cs typeface="Times New Roman" pitchFamily="18" charset="0"/>
              </a:rPr>
              <a:t>Faible taux </a:t>
            </a:r>
            <a:r>
              <a:rPr lang="fr-FR" sz="1800" b="1" u="sng" dirty="0" smtClean="0">
                <a:solidFill>
                  <a:srgbClr val="00B050"/>
                </a:solidFill>
                <a:latin typeface="Times New Roman" pitchFamily="18" charset="0"/>
                <a:cs typeface="Times New Roman" pitchFamily="18" charset="0"/>
              </a:rPr>
              <a:t>du </a:t>
            </a:r>
            <a:r>
              <a:rPr lang="en-US" sz="1800" b="1" u="sng" dirty="0" smtClean="0">
                <a:solidFill>
                  <a:srgbClr val="00B050"/>
                </a:solidFill>
                <a:latin typeface="Times New Roman" pitchFamily="18" charset="0"/>
                <a:cs typeface="Times New Roman" pitchFamily="18" charset="0"/>
              </a:rPr>
              <a:t>Mix </a:t>
            </a:r>
            <a:r>
              <a:rPr lang="en-US" sz="1800" b="1" u="sng" dirty="0" err="1" smtClean="0">
                <a:solidFill>
                  <a:srgbClr val="00B050"/>
                </a:solidFill>
                <a:latin typeface="Times New Roman" pitchFamily="18" charset="0"/>
                <a:cs typeface="Times New Roman" pitchFamily="18" charset="0"/>
              </a:rPr>
              <a:t>Energétique</a:t>
            </a:r>
            <a:r>
              <a:rPr lang="en-US" sz="1800" b="1" u="sng" dirty="0" smtClean="0">
                <a:solidFill>
                  <a:srgbClr val="00B050"/>
                </a:solidFill>
                <a:latin typeface="Times New Roman" pitchFamily="18" charset="0"/>
                <a:cs typeface="Times New Roman" pitchFamily="18" charset="0"/>
              </a:rPr>
              <a:t> </a:t>
            </a:r>
            <a:r>
              <a:rPr lang="en-US" sz="1800" b="1" dirty="0" smtClean="0">
                <a:solidFill>
                  <a:srgbClr val="00B050"/>
                </a:solidFill>
                <a:latin typeface="Times New Roman" pitchFamily="18" charset="0"/>
                <a:cs typeface="Times New Roman" pitchFamily="18" charset="0"/>
              </a:rPr>
              <a:t>: </a:t>
            </a:r>
            <a:r>
              <a:rPr lang="en-US" sz="1800" dirty="0" err="1" smtClean="0">
                <a:latin typeface="Times New Roman" pitchFamily="18" charset="0"/>
                <a:cs typeface="Times New Roman" pitchFamily="18" charset="0"/>
              </a:rPr>
              <a:t>Accroître</a:t>
            </a:r>
            <a:r>
              <a:rPr lang="en-US" sz="1800" dirty="0" smtClean="0">
                <a:latin typeface="Times New Roman" pitchFamily="18" charset="0"/>
                <a:cs typeface="Times New Roman" pitchFamily="18" charset="0"/>
              </a:rPr>
              <a:t> le binomial </a:t>
            </a:r>
            <a:r>
              <a:rPr lang="fr-FR" sz="1800" dirty="0" smtClean="0">
                <a:latin typeface="Times New Roman" pitchFamily="18" charset="0"/>
                <a:cs typeface="Times New Roman" pitchFamily="18" charset="0"/>
              </a:rPr>
              <a:t>Thermique </a:t>
            </a:r>
            <a:r>
              <a:rPr lang="fr-FR" sz="1800" dirty="0">
                <a:latin typeface="Times New Roman" pitchFamily="18" charset="0"/>
                <a:cs typeface="Times New Roman" pitchFamily="18" charset="0"/>
              </a:rPr>
              <a:t>(</a:t>
            </a:r>
            <a:r>
              <a:rPr lang="fr-FR" sz="1800" dirty="0" smtClean="0">
                <a:latin typeface="Times New Roman" pitchFamily="18" charset="0"/>
                <a:cs typeface="Times New Roman" pitchFamily="18" charset="0"/>
              </a:rPr>
              <a:t>70%) </a:t>
            </a:r>
            <a:r>
              <a:rPr lang="fr-FR" sz="1800" dirty="0" smtClean="0">
                <a:latin typeface="Times New Roman" pitchFamily="18" charset="0"/>
                <a:cs typeface="Times New Roman" pitchFamily="18" charset="0"/>
              </a:rPr>
              <a:t>et Hydraulique </a:t>
            </a:r>
            <a:r>
              <a:rPr lang="fr-FR" sz="1800" dirty="0">
                <a:latin typeface="Times New Roman" pitchFamily="18" charset="0"/>
                <a:cs typeface="Times New Roman" pitchFamily="18" charset="0"/>
              </a:rPr>
              <a:t>(30%) </a:t>
            </a:r>
            <a:r>
              <a:rPr lang="fr-FR" sz="1800" dirty="0">
                <a:latin typeface="Times New Roman" pitchFamily="18" charset="0"/>
                <a:cs typeface="Times New Roman" pitchFamily="18" charset="0"/>
              </a:rPr>
              <a:t>e</a:t>
            </a:r>
            <a:r>
              <a:rPr lang="fr-FR" sz="1800" dirty="0" smtClean="0">
                <a:latin typeface="Times New Roman" pitchFamily="18" charset="0"/>
                <a:cs typeface="Times New Roman" pitchFamily="18" charset="0"/>
              </a:rPr>
              <a:t>n </a:t>
            </a:r>
            <a:r>
              <a:rPr lang="fr-FR" sz="1800" dirty="0" smtClean="0">
                <a:latin typeface="Times New Roman" pitchFamily="18" charset="0"/>
                <a:cs typeface="Times New Roman" pitchFamily="18" charset="0"/>
              </a:rPr>
              <a:t>2016 </a:t>
            </a:r>
            <a:r>
              <a:rPr lang="fr-FR" sz="1800" dirty="0" smtClean="0">
                <a:latin typeface="Times New Roman" pitchFamily="18" charset="0"/>
                <a:cs typeface="Times New Roman" pitchFamily="18" charset="0"/>
              </a:rPr>
              <a:t>à un meilleur niveau du Mix Energétique comprenant </a:t>
            </a:r>
            <a:r>
              <a:rPr lang="en-US" sz="1800" dirty="0" smtClean="0">
                <a:latin typeface="Times New Roman" pitchFamily="18" charset="0"/>
                <a:cs typeface="Times New Roman" pitchFamily="18" charset="0"/>
              </a:rPr>
              <a:t>34</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de</a:t>
            </a:r>
            <a:r>
              <a:rPr lang="en-US" sz="1800" dirty="0" smtClean="0">
                <a:latin typeface="Times New Roman" pitchFamily="18" charset="0"/>
                <a:cs typeface="Times New Roman" pitchFamily="18" charset="0"/>
              </a:rPr>
              <a:t> renouvelable</a:t>
            </a:r>
            <a:r>
              <a:rPr lang="en-US" sz="1800" dirty="0" smtClean="0">
                <a:latin typeface="Times New Roman" pitchFamily="18" charset="0"/>
                <a:cs typeface="Times New Roman" pitchFamily="18" charset="0"/>
              </a:rPr>
              <a:t>, </a:t>
            </a:r>
            <a:r>
              <a:rPr lang="fr-FR" sz="1800" dirty="0" smtClean="0">
                <a:latin typeface="Times New Roman" pitchFamily="18" charset="0"/>
                <a:cs typeface="Times New Roman" pitchFamily="18" charset="0"/>
              </a:rPr>
              <a:t>57% </a:t>
            </a:r>
            <a:r>
              <a:rPr lang="fr-FR" sz="1800" dirty="0" smtClean="0">
                <a:latin typeface="Times New Roman" pitchFamily="18" charset="0"/>
                <a:cs typeface="Times New Roman" pitchFamily="18" charset="0"/>
              </a:rPr>
              <a:t>de </a:t>
            </a:r>
            <a:r>
              <a:rPr lang="fr-FR" sz="1800" dirty="0" smtClean="0">
                <a:latin typeface="Times New Roman" pitchFamily="18" charset="0"/>
                <a:cs typeface="Times New Roman" pitchFamily="18" charset="0"/>
              </a:rPr>
              <a:t>Thermique </a:t>
            </a:r>
            <a:r>
              <a:rPr lang="en-US" sz="1800" dirty="0" smtClean="0">
                <a:latin typeface="Times New Roman" pitchFamily="18" charset="0"/>
                <a:cs typeface="Times New Roman" pitchFamily="18" charset="0"/>
              </a:rPr>
              <a:t>et </a:t>
            </a:r>
            <a:r>
              <a:rPr lang="en-US" sz="1800" dirty="0" smtClean="0">
                <a:latin typeface="Times New Roman" pitchFamily="18" charset="0"/>
                <a:cs typeface="Times New Roman" pitchFamily="18" charset="0"/>
              </a:rPr>
              <a:t>9</a:t>
            </a:r>
            <a:r>
              <a:rPr lang="en-US"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de </a:t>
            </a:r>
            <a:r>
              <a:rPr lang="en-US" sz="1800" dirty="0" err="1" smtClean="0">
                <a:latin typeface="Times New Roman" pitchFamily="18" charset="0"/>
                <a:cs typeface="Times New Roman" pitchFamily="18" charset="0"/>
              </a:rPr>
              <a:t>Charbon</a:t>
            </a:r>
            <a:r>
              <a:rPr lang="en-US" sz="1800" dirty="0" smtClean="0">
                <a:latin typeface="Times New Roman" pitchFamily="18" charset="0"/>
                <a:cs typeface="Times New Roman" pitchFamily="18" charset="0"/>
              </a:rPr>
              <a:t>, </a:t>
            </a:r>
            <a:r>
              <a:rPr lang="en-US" sz="1800" dirty="0">
                <a:latin typeface="Times New Roman" pitchFamily="18" charset="0"/>
                <a:cs typeface="Times New Roman" pitchFamily="18" charset="0"/>
              </a:rPr>
              <a:t>à </a:t>
            </a:r>
            <a:r>
              <a:rPr lang="en-US" sz="1800" dirty="0" err="1">
                <a:latin typeface="Times New Roman" pitchFamily="18" charset="0"/>
                <a:cs typeface="Times New Roman" pitchFamily="18" charset="0"/>
              </a:rPr>
              <a:t>l’horizon</a:t>
            </a:r>
            <a:r>
              <a:rPr lang="en-US" sz="1800" dirty="0">
                <a:latin typeface="Times New Roman" pitchFamily="18" charset="0"/>
                <a:cs typeface="Times New Roman" pitchFamily="18" charset="0"/>
              </a:rPr>
              <a:t> 2030</a:t>
            </a:r>
            <a:r>
              <a:rPr lang="en-US" sz="1800" dirty="0" smtClean="0">
                <a:latin typeface="Times New Roman" pitchFamily="18" charset="0"/>
                <a:cs typeface="Times New Roman" pitchFamily="18" charset="0"/>
              </a:rPr>
              <a:t>; </a:t>
            </a:r>
          </a:p>
          <a:p>
            <a:pPr algn="just">
              <a:buNone/>
            </a:pPr>
            <a:endParaRPr lang="fr-FR" sz="1800" dirty="0" smtClean="0">
              <a:latin typeface="Times New Roman" pitchFamily="18" charset="0"/>
              <a:cs typeface="Times New Roman" pitchFamily="18" charset="0"/>
            </a:endParaRPr>
          </a:p>
          <a:p>
            <a:pPr algn="just"/>
            <a:r>
              <a:rPr lang="en-US" sz="1800" b="1" u="sng" dirty="0" smtClean="0">
                <a:solidFill>
                  <a:srgbClr val="00B050"/>
                </a:solidFill>
                <a:latin typeface="Times New Roman" pitchFamily="18" charset="0"/>
                <a:cs typeface="Times New Roman" pitchFamily="18" charset="0"/>
              </a:rPr>
              <a:t>Prix de </a:t>
            </a:r>
            <a:r>
              <a:rPr lang="en-US" sz="1800" b="1" u="sng" dirty="0" err="1" smtClean="0">
                <a:solidFill>
                  <a:srgbClr val="00B050"/>
                </a:solidFill>
                <a:latin typeface="Times New Roman" pitchFamily="18" charset="0"/>
                <a:cs typeface="Times New Roman" pitchFamily="18" charset="0"/>
              </a:rPr>
              <a:t>vente</a:t>
            </a:r>
            <a:r>
              <a:rPr lang="en-US" sz="1800" b="1" u="sng" dirty="0" smtClean="0">
                <a:solidFill>
                  <a:srgbClr val="00B050"/>
                </a:solidFill>
                <a:latin typeface="Times New Roman" pitchFamily="18" charset="0"/>
                <a:cs typeface="Times New Roman" pitchFamily="18" charset="0"/>
              </a:rPr>
              <a:t> </a:t>
            </a:r>
            <a:r>
              <a:rPr lang="en-US" sz="1800" b="1" u="sng" dirty="0" err="1" smtClean="0">
                <a:solidFill>
                  <a:srgbClr val="00B050"/>
                </a:solidFill>
                <a:latin typeface="Times New Roman" pitchFamily="18" charset="0"/>
                <a:cs typeface="Times New Roman" pitchFamily="18" charset="0"/>
              </a:rPr>
              <a:t>élevé</a:t>
            </a:r>
            <a:r>
              <a:rPr lang="fr-FR" sz="1800" b="1" dirty="0" smtClean="0">
                <a:solidFill>
                  <a:srgbClr val="00B050"/>
                </a:solidFill>
                <a:latin typeface="Times New Roman" pitchFamily="18" charset="0"/>
                <a:cs typeface="Times New Roman" pitchFamily="18" charset="0"/>
              </a:rPr>
              <a:t>: </a:t>
            </a:r>
            <a:r>
              <a:rPr lang="fr-FR" sz="1800" dirty="0" smtClean="0">
                <a:latin typeface="Times New Roman" pitchFamily="18" charset="0"/>
                <a:cs typeface="Times New Roman" pitchFamily="18" charset="0"/>
              </a:rPr>
              <a:t>Réduire le prix de vente de l’électricité aux </a:t>
            </a:r>
            <a:r>
              <a:rPr lang="en-US" sz="1800" dirty="0" smtClean="0">
                <a:latin typeface="Times New Roman" pitchFamily="18" charset="0"/>
                <a:cs typeface="Times New Roman" pitchFamily="18" charset="0"/>
              </a:rPr>
              <a:t>Populations </a:t>
            </a:r>
            <a:r>
              <a:rPr lang="fr-FR" sz="1800" dirty="0" smtClean="0">
                <a:latin typeface="Times New Roman" pitchFamily="18" charset="0"/>
                <a:cs typeface="Times New Roman" pitchFamily="18" charset="0"/>
              </a:rPr>
              <a:t>et industriels en vue de la rendre plus accessible et soutenir la transformation industriel du pays.</a:t>
            </a:r>
            <a:endParaRPr lang="fr-FR" sz="1800" b="1" dirty="0" smtClean="0">
              <a:latin typeface="Times New Roman" pitchFamily="18" charset="0"/>
              <a:ea typeface="Geneva"/>
              <a:cs typeface="Times New Roman" pitchFamily="18" charset="0"/>
            </a:endParaRPr>
          </a:p>
          <a:p>
            <a:pPr algn="just">
              <a:buNone/>
            </a:pPr>
            <a:endParaRPr lang="fr-FR" sz="1800" dirty="0" smtClean="0">
              <a:latin typeface="Times New Roman" pitchFamily="18" charset="0"/>
              <a:cs typeface="Times New Roman" pitchFamily="18" charset="0"/>
            </a:endParaRPr>
          </a:p>
          <a:p>
            <a:pPr algn="just" defTabSz="912520" eaLnBrk="1" hangingPunct="1"/>
            <a:endParaRPr lang="fr-FR" sz="1800" b="1" dirty="0" smtClean="0">
              <a:latin typeface="Times New Roman" pitchFamily="18" charset="0"/>
              <a:ea typeface="Geneva"/>
              <a:cs typeface="Times New Roman" pitchFamily="18" charset="0"/>
            </a:endParaRPr>
          </a:p>
          <a:p>
            <a:pPr algn="just" defTabSz="912520" eaLnBrk="1" hangingPunct="1"/>
            <a:endParaRPr lang="fr-FR" sz="1800" b="1" dirty="0" smtClean="0">
              <a:latin typeface="Times New Roman" pitchFamily="18" charset="0"/>
              <a:ea typeface="Geneva"/>
              <a:cs typeface="Times New Roman" pitchFamily="18" charset="0"/>
            </a:endParaRPr>
          </a:p>
          <a:p>
            <a:pPr algn="just" defTabSz="912520" eaLnBrk="1" hangingPunct="1"/>
            <a:endParaRPr lang="fr-FR" sz="1800" b="1" dirty="0" smtClean="0">
              <a:latin typeface="Times New Roman" pitchFamily="18" charset="0"/>
              <a:ea typeface="Geneva"/>
              <a:cs typeface="Times New Roman" pitchFamily="18" charset="0"/>
            </a:endParaRPr>
          </a:p>
          <a:p>
            <a:pPr algn="just" defTabSz="912520" eaLnBrk="1" hangingPunct="1"/>
            <a:endParaRPr lang="fr-FR" sz="1800" b="1" dirty="0" smtClean="0">
              <a:latin typeface="Times New Roman" pitchFamily="18" charset="0"/>
              <a:ea typeface="Geneva"/>
              <a:cs typeface="Times New Roman" pitchFamily="18" charset="0"/>
            </a:endParaRPr>
          </a:p>
          <a:p>
            <a:pPr algn="just" defTabSz="912520" eaLnBrk="1" hangingPunct="1"/>
            <a:endParaRPr lang="fr-FR" sz="1800" b="1" dirty="0" smtClean="0">
              <a:latin typeface="Times New Roman" pitchFamily="18" charset="0"/>
              <a:ea typeface="Geneva"/>
              <a:cs typeface="Times New Roman" pitchFamily="18" charset="0"/>
            </a:endParaRPr>
          </a:p>
          <a:p>
            <a:pPr algn="just" defTabSz="912520" eaLnBrk="1" hangingPunct="1"/>
            <a:endParaRPr lang="fr-FR" sz="1800" b="1" dirty="0" smtClean="0">
              <a:latin typeface="Times New Roman" pitchFamily="18" charset="0"/>
              <a:ea typeface="Geneva"/>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3579598D-05A7-479D-A5F7-BF154B206F85}" type="slidenum">
              <a:rPr lang="ko-KR" altLang="en-US" smtClean="0"/>
              <a:pPr>
                <a:defRPr/>
              </a:pPr>
              <a:t>5</a:t>
            </a:fld>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re 1"/>
          <p:cNvSpPr>
            <a:spLocks noGrp="1"/>
          </p:cNvSpPr>
          <p:nvPr>
            <p:ph type="title"/>
          </p:nvPr>
        </p:nvSpPr>
        <p:spPr>
          <a:xfrm>
            <a:off x="76200" y="76200"/>
            <a:ext cx="8915400" cy="755647"/>
          </a:xfrm>
          <a:solidFill>
            <a:schemeClr val="accent3">
              <a:lumMod val="40000"/>
              <a:lumOff val="60000"/>
            </a:schemeClr>
          </a:solidFill>
        </p:spPr>
        <p:txBody>
          <a:bodyPr/>
          <a:lstStyle/>
          <a:p>
            <a:pPr eaLnBrk="1" hangingPunct="1"/>
            <a:r>
              <a:rPr lang="fr-FR" sz="2500" b="1" dirty="0" smtClean="0">
                <a:solidFill>
                  <a:srgbClr val="FF0000"/>
                </a:solidFill>
                <a:latin typeface="Times New Roman" pitchFamily="18" charset="0"/>
                <a:cs typeface="Times New Roman" pitchFamily="18" charset="0"/>
              </a:rPr>
              <a:t>HANDONG GLOBAL UNIVERSITY</a:t>
            </a:r>
            <a:endParaRPr lang="fr-FR" sz="2500" b="1" dirty="0" smtClean="0">
              <a:solidFill>
                <a:srgbClr val="FF0000"/>
              </a:solidFill>
              <a:latin typeface="Times New Roman" pitchFamily="18" charset="0"/>
              <a:cs typeface="Times New Roman" pitchFamily="18" charset="0"/>
            </a:endParaRPr>
          </a:p>
        </p:txBody>
      </p:sp>
      <p:sp>
        <p:nvSpPr>
          <p:cNvPr id="7" name="Espace réservé du numéro de diapositive 6"/>
          <p:cNvSpPr>
            <a:spLocks noGrp="1"/>
          </p:cNvSpPr>
          <p:nvPr>
            <p:ph type="sldNum" sz="quarter" idx="12"/>
          </p:nvPr>
        </p:nvSpPr>
        <p:spPr/>
        <p:txBody>
          <a:bodyPr/>
          <a:lstStyle/>
          <a:p>
            <a:pPr>
              <a:defRPr/>
            </a:pPr>
            <a:fld id="{370A4EC2-2447-419A-B543-A2A8A59F1C32}" type="slidenum">
              <a:rPr lang="ko-KR" altLang="en-US" smtClean="0"/>
              <a:pPr>
                <a:defRPr/>
              </a:pPr>
              <a:t>6</a:t>
            </a:fld>
            <a:endParaRPr lang="en-US" altLang="ko-KR" dirty="0"/>
          </a:p>
        </p:txBody>
      </p:sp>
      <p:pic>
        <p:nvPicPr>
          <p:cNvPr id="3074" name="Picture 2" descr="handong global university에 대한 이미지 검색결과"/>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6500" y="3419474"/>
            <a:ext cx="6667500" cy="3438526"/>
          </a:xfrm>
          <a:prstGeom prst="rect">
            <a:avLst/>
          </a:prstGeom>
          <a:noFill/>
          <a:extLst>
            <a:ext uri="{909E8E84-426E-40DD-AFC4-6F175D3DCCD1}">
              <a14:hiddenFill xmlns:a14="http://schemas.microsoft.com/office/drawing/2010/main">
                <a:solidFill>
                  <a:srgbClr val="FFFFFF"/>
                </a:solidFill>
              </a14:hiddenFill>
            </a:ext>
          </a:extLst>
        </p:spPr>
      </p:pic>
      <p:pic>
        <p:nvPicPr>
          <p:cNvPr id="11" name="Imag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 y="831847"/>
            <a:ext cx="2400300" cy="6026153"/>
          </a:xfrm>
          <a:prstGeom prst="rect">
            <a:avLst/>
          </a:prstGeom>
        </p:spPr>
      </p:pic>
      <p:sp>
        <p:nvSpPr>
          <p:cNvPr id="12" name="ZoneTexte 11"/>
          <p:cNvSpPr txBox="1"/>
          <p:nvPr/>
        </p:nvSpPr>
        <p:spPr>
          <a:xfrm>
            <a:off x="2590800" y="831847"/>
            <a:ext cx="6553200" cy="2862322"/>
          </a:xfrm>
          <a:prstGeom prst="rect">
            <a:avLst/>
          </a:prstGeom>
          <a:noFill/>
        </p:spPr>
        <p:txBody>
          <a:bodyPr wrap="square" rtlCol="0">
            <a:spAutoFit/>
          </a:bodyPr>
          <a:lstStyle/>
          <a:p>
            <a:pPr algn="just"/>
            <a:r>
              <a:rPr lang="fr-FR" sz="1800" dirty="0" err="1" smtClean="0"/>
              <a:t>Handong</a:t>
            </a:r>
            <a:r>
              <a:rPr lang="fr-FR" sz="1800" dirty="0" smtClean="0"/>
              <a:t> Global </a:t>
            </a:r>
            <a:r>
              <a:rPr lang="fr-FR" sz="1800" dirty="0" err="1" smtClean="0"/>
              <a:t>University</a:t>
            </a:r>
            <a:r>
              <a:rPr lang="fr-FR" sz="1800" dirty="0" smtClean="0"/>
              <a:t> (HGU</a:t>
            </a:r>
            <a:r>
              <a:rPr lang="fr-FR" sz="1800" dirty="0"/>
              <a:t>) a été fondée en décembre 1994 et s'efforce d'être, selon son objectif, une «université de leadership mondial en mutation mondiale qui éduque les dirigeants du 21ème siècle pour la Corée et le monde. Pour atteindre cet objectif, l'université met l'accent sur l'excellence académique, le caractère moral, les compétences linguistiques, le développement social, la maîtrise de l'informatique, l'engagement chrétien, les majors interdisciplinaires, une perspective globale et des projets de service. Des programmes internationaux sont disponibles, à la fois, aux niveaux des cycles supérieurs et du premier cycle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762000" y="274636"/>
            <a:ext cx="7924800" cy="792165"/>
          </a:xfrm>
          <a:solidFill>
            <a:schemeClr val="accent3">
              <a:lumMod val="40000"/>
              <a:lumOff val="60000"/>
            </a:schemeClr>
          </a:solidFill>
          <a:ln>
            <a:solidFill>
              <a:srgbClr val="00B050"/>
            </a:solidFill>
          </a:ln>
        </p:spPr>
        <p:txBody>
          <a:bodyPr/>
          <a:lstStyle/>
          <a:p>
            <a:pPr marL="342790" indent="-342790"/>
            <a:r>
              <a:rPr lang="fr-FR" sz="2500" b="1" dirty="0" smtClean="0">
                <a:solidFill>
                  <a:srgbClr val="FF3300"/>
                </a:solidFill>
                <a:latin typeface="Times New Roman" pitchFamily="18" charset="0"/>
                <a:cs typeface="Times New Roman" pitchFamily="18" charset="0"/>
              </a:rPr>
              <a:t>PROBLEME CIBLE &amp; PROPOSITION DE SOLUTION</a:t>
            </a:r>
            <a:endParaRPr lang="fr-FR" sz="2500" b="1" dirty="0" smtClean="0">
              <a:solidFill>
                <a:srgbClr val="FF3300"/>
              </a:solidFill>
              <a:latin typeface="Times New Roman" pitchFamily="18" charset="0"/>
              <a:cs typeface="Times New Roman" pitchFamily="18" charset="0"/>
            </a:endParaRPr>
          </a:p>
        </p:txBody>
      </p:sp>
      <p:sp>
        <p:nvSpPr>
          <p:cNvPr id="11268" name="Espace réservé du contenu 3"/>
          <p:cNvSpPr>
            <a:spLocks noGrp="1"/>
          </p:cNvSpPr>
          <p:nvPr>
            <p:ph idx="1"/>
          </p:nvPr>
        </p:nvSpPr>
        <p:spPr>
          <a:xfrm>
            <a:off x="609600" y="1509722"/>
            <a:ext cx="8077200" cy="5029200"/>
          </a:xfrm>
        </p:spPr>
        <p:txBody>
          <a:bodyPr>
            <a:noAutofit/>
          </a:bodyPr>
          <a:lstStyle/>
          <a:p>
            <a:pPr marL="357188" indent="-357188" algn="just" defTabSz="895350">
              <a:buFont typeface="Wingdings" pitchFamily="2" charset="2"/>
              <a:buChar char="§"/>
            </a:pPr>
            <a:r>
              <a:rPr lang="en-US" sz="2200" b="1" dirty="0" err="1" smtClean="0">
                <a:solidFill>
                  <a:srgbClr val="0000CC"/>
                </a:solidFill>
                <a:latin typeface="Times New Roman" pitchFamily="18" charset="0"/>
                <a:cs typeface="Times New Roman" pitchFamily="18" charset="0"/>
              </a:rPr>
              <a:t>Problèm</a:t>
            </a:r>
            <a:r>
              <a:rPr lang="en-US" sz="2200" b="1" dirty="0" err="1" smtClean="0">
                <a:solidFill>
                  <a:srgbClr val="0000CC"/>
                </a:solidFill>
                <a:latin typeface="Times New Roman" pitchFamily="18" charset="0"/>
                <a:cs typeface="Times New Roman" pitchFamily="18" charset="0"/>
              </a:rPr>
              <a:t>e</a:t>
            </a:r>
            <a:r>
              <a:rPr lang="en-US" sz="2200" b="1" dirty="0" smtClean="0">
                <a:solidFill>
                  <a:srgbClr val="0000CC"/>
                </a:solidFill>
                <a:latin typeface="Times New Roman" pitchFamily="18" charset="0"/>
                <a:cs typeface="Times New Roman" pitchFamily="18" charset="0"/>
              </a:rPr>
              <a:t> </a:t>
            </a:r>
            <a:r>
              <a:rPr lang="en-US" sz="2200" b="1" dirty="0" err="1" smtClean="0">
                <a:solidFill>
                  <a:srgbClr val="0000CC"/>
                </a:solidFill>
                <a:latin typeface="Times New Roman" pitchFamily="18" charset="0"/>
                <a:cs typeface="Times New Roman" pitchFamily="18" charset="0"/>
              </a:rPr>
              <a:t>ciblé</a:t>
            </a:r>
            <a:r>
              <a:rPr lang="en-US" sz="2200" b="1" dirty="0" smtClean="0">
                <a:solidFill>
                  <a:srgbClr val="0000CC"/>
                </a:solidFill>
                <a:latin typeface="Times New Roman" pitchFamily="18" charset="0"/>
                <a:cs typeface="Times New Roman" pitchFamily="18" charset="0"/>
              </a:rPr>
              <a:t> </a:t>
            </a:r>
            <a:r>
              <a:rPr lang="en-US" sz="2200" b="1" dirty="0" smtClean="0">
                <a:solidFill>
                  <a:srgbClr val="0000CC"/>
                </a:solidFill>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b="1" dirty="0" err="1" smtClean="0">
                <a:solidFill>
                  <a:srgbClr val="00B050"/>
                </a:solidFill>
                <a:latin typeface="Times New Roman" pitchFamily="18" charset="0"/>
                <a:cs typeface="Times New Roman" pitchFamily="18" charset="0"/>
              </a:rPr>
              <a:t>Faibles</a:t>
            </a:r>
            <a:r>
              <a:rPr lang="en-US" sz="2000" b="1" dirty="0" smtClean="0">
                <a:solidFill>
                  <a:srgbClr val="00B050"/>
                </a:solidFill>
                <a:latin typeface="Times New Roman" pitchFamily="18" charset="0"/>
                <a:cs typeface="Times New Roman" pitchFamily="18" charset="0"/>
              </a:rPr>
              <a:t> </a:t>
            </a:r>
            <a:r>
              <a:rPr lang="en-US" sz="2000" b="1" dirty="0" err="1" smtClean="0">
                <a:solidFill>
                  <a:srgbClr val="00B050"/>
                </a:solidFill>
                <a:latin typeface="Times New Roman" pitchFamily="18" charset="0"/>
                <a:cs typeface="Times New Roman" pitchFamily="18" charset="0"/>
              </a:rPr>
              <a:t>taux</a:t>
            </a:r>
            <a:r>
              <a:rPr lang="en-US" sz="2000" b="1" dirty="0" smtClean="0">
                <a:solidFill>
                  <a:srgbClr val="00B050"/>
                </a:solidFill>
                <a:latin typeface="Times New Roman" pitchFamily="18" charset="0"/>
                <a:cs typeface="Times New Roman" pitchFamily="18" charset="0"/>
              </a:rPr>
              <a:t> </a:t>
            </a:r>
            <a:r>
              <a:rPr lang="en-US" sz="2000" b="1" dirty="0" err="1" smtClean="0">
                <a:solidFill>
                  <a:srgbClr val="00B050"/>
                </a:solidFill>
                <a:latin typeface="Times New Roman" pitchFamily="18" charset="0"/>
                <a:cs typeface="Times New Roman" pitchFamily="18" charset="0"/>
              </a:rPr>
              <a:t>d’</a:t>
            </a:r>
            <a:r>
              <a:rPr lang="en-US" sz="2000" b="1" dirty="0" err="1" smtClean="0">
                <a:solidFill>
                  <a:srgbClr val="00B050"/>
                </a:solidFill>
                <a:latin typeface="Times New Roman" pitchFamily="18" charset="0"/>
                <a:cs typeface="Times New Roman" pitchFamily="18" charset="0"/>
              </a:rPr>
              <a:t>Accès</a:t>
            </a:r>
            <a:r>
              <a:rPr lang="en-US" sz="2000" b="1" dirty="0" smtClean="0">
                <a:solidFill>
                  <a:srgbClr val="00B050"/>
                </a:solidFill>
                <a:latin typeface="Times New Roman" pitchFamily="18" charset="0"/>
                <a:cs typeface="Times New Roman" pitchFamily="18" charset="0"/>
              </a:rPr>
              <a:t> à </a:t>
            </a:r>
            <a:r>
              <a:rPr lang="en-US" sz="2000" b="1" dirty="0" err="1" smtClean="0">
                <a:solidFill>
                  <a:srgbClr val="00B050"/>
                </a:solidFill>
                <a:latin typeface="Times New Roman" pitchFamily="18" charset="0"/>
                <a:cs typeface="Times New Roman" pitchFamily="18" charset="0"/>
              </a:rPr>
              <a:t>l’électricité</a:t>
            </a:r>
            <a:r>
              <a:rPr lang="en-US" sz="2000" b="1" dirty="0" smtClean="0">
                <a:solidFill>
                  <a:srgbClr val="00B050"/>
                </a:solidFill>
                <a:latin typeface="Times New Roman" pitchFamily="18" charset="0"/>
                <a:cs typeface="Times New Roman" pitchFamily="18" charset="0"/>
              </a:rPr>
              <a:t> &amp; du Mix    </a:t>
            </a:r>
            <a:r>
              <a:rPr lang="en-US" sz="2000" b="1" dirty="0" err="1" smtClean="0">
                <a:solidFill>
                  <a:srgbClr val="00B050"/>
                </a:solidFill>
                <a:latin typeface="Times New Roman" pitchFamily="18" charset="0"/>
                <a:cs typeface="Times New Roman" pitchFamily="18" charset="0"/>
              </a:rPr>
              <a:t>Energétique</a:t>
            </a:r>
            <a:r>
              <a:rPr lang="en-US" sz="2000" b="1" dirty="0" smtClean="0">
                <a:solidFill>
                  <a:srgbClr val="00B050"/>
                </a:solidFill>
                <a:latin typeface="Times New Roman" pitchFamily="18" charset="0"/>
                <a:cs typeface="Times New Roman" pitchFamily="18" charset="0"/>
              </a:rPr>
              <a:t>.</a:t>
            </a:r>
            <a:endParaRPr lang="en-US" sz="2000" b="1" dirty="0" smtClean="0">
              <a:solidFill>
                <a:srgbClr val="00B050"/>
              </a:solidFill>
              <a:latin typeface="Times New Roman" pitchFamily="18" charset="0"/>
              <a:cs typeface="Times New Roman" pitchFamily="18" charset="0"/>
            </a:endParaRPr>
          </a:p>
          <a:p>
            <a:pPr algn="just">
              <a:buNone/>
            </a:pPr>
            <a:r>
              <a:rPr lang="en-US" sz="2000" b="1" dirty="0" smtClean="0">
                <a:latin typeface="Times New Roman" pitchFamily="18" charset="0"/>
                <a:cs typeface="Times New Roman" pitchFamily="18" charset="0"/>
              </a:rPr>
              <a:t>      </a:t>
            </a:r>
          </a:p>
          <a:p>
            <a:pPr algn="just">
              <a:buFont typeface="Wingdings" pitchFamily="2" charset="2"/>
              <a:buChar char="§"/>
            </a:pPr>
            <a:r>
              <a:rPr lang="en-US" sz="2200" b="1" dirty="0" err="1" smtClean="0">
                <a:solidFill>
                  <a:srgbClr val="6600CC"/>
                </a:solidFill>
                <a:latin typeface="Times New Roman" pitchFamily="18" charset="0"/>
                <a:cs typeface="Times New Roman" pitchFamily="18" charset="0"/>
              </a:rPr>
              <a:t>Methodologie</a:t>
            </a:r>
            <a:r>
              <a:rPr lang="en-US" sz="2200" b="1" dirty="0" smtClean="0">
                <a:solidFill>
                  <a:srgbClr val="6600CC"/>
                </a:solidFill>
                <a:latin typeface="Times New Roman" pitchFamily="18" charset="0"/>
                <a:cs typeface="Times New Roman" pitchFamily="18" charset="0"/>
              </a:rPr>
              <a:t> de </a:t>
            </a:r>
            <a:r>
              <a:rPr lang="en-US" sz="2200" b="1" dirty="0" err="1" smtClean="0">
                <a:solidFill>
                  <a:srgbClr val="6600CC"/>
                </a:solidFill>
                <a:latin typeface="Times New Roman" pitchFamily="18" charset="0"/>
                <a:cs typeface="Times New Roman" pitchFamily="18" charset="0"/>
              </a:rPr>
              <a:t>Recherche</a:t>
            </a:r>
            <a:r>
              <a:rPr lang="en-US" sz="2200" b="1" dirty="0" smtClean="0">
                <a:solidFill>
                  <a:srgbClr val="6600CC"/>
                </a:solidFill>
                <a:latin typeface="Times New Roman" pitchFamily="18" charset="0"/>
                <a:cs typeface="Times New Roman" pitchFamily="18" charset="0"/>
              </a:rPr>
              <a:t> </a:t>
            </a:r>
            <a:r>
              <a:rPr lang="en-US" sz="2200" b="1" dirty="0" err="1" smtClean="0">
                <a:solidFill>
                  <a:srgbClr val="6600CC"/>
                </a:solidFill>
                <a:latin typeface="Times New Roman" pitchFamily="18" charset="0"/>
                <a:cs typeface="Times New Roman" pitchFamily="18" charset="0"/>
              </a:rPr>
              <a:t>Pratique</a:t>
            </a:r>
            <a:r>
              <a:rPr lang="en-US" sz="2200" b="1" dirty="0" smtClean="0">
                <a:solidFill>
                  <a:srgbClr val="6600CC"/>
                </a:solidFill>
                <a:latin typeface="Times New Roman" pitchFamily="18" charset="0"/>
                <a:cs typeface="Times New Roman" pitchFamily="18" charset="0"/>
              </a:rPr>
              <a:t> (</a:t>
            </a:r>
            <a:r>
              <a:rPr lang="en-US" sz="2200" b="1" dirty="0" err="1" smtClean="0">
                <a:solidFill>
                  <a:srgbClr val="6600CC"/>
                </a:solidFill>
                <a:latin typeface="Times New Roman" pitchFamily="18" charset="0"/>
                <a:cs typeface="Times New Roman" pitchFamily="18" charset="0"/>
              </a:rPr>
              <a:t>Thèse</a:t>
            </a:r>
            <a:r>
              <a:rPr lang="en-US" sz="2200" b="1" dirty="0" smtClean="0">
                <a:solidFill>
                  <a:srgbClr val="6600CC"/>
                </a:solidFill>
                <a:latin typeface="Times New Roman" pitchFamily="18" charset="0"/>
                <a:cs typeface="Times New Roman" pitchFamily="18" charset="0"/>
              </a:rPr>
              <a:t>):</a:t>
            </a:r>
            <a:endParaRPr lang="fr-FR" sz="2200" b="1" dirty="0">
              <a:solidFill>
                <a:srgbClr val="6600CC"/>
              </a:solidFill>
              <a:latin typeface="Times New Roman" pitchFamily="18" charset="0"/>
              <a:cs typeface="Times New Roman" pitchFamily="18" charset="0"/>
            </a:endParaRPr>
          </a:p>
          <a:p>
            <a:pPr lvl="1" algn="just"/>
            <a:r>
              <a:rPr lang="en-US" sz="1800" b="1" i="1" dirty="0" smtClean="0">
                <a:latin typeface="Times New Roman" pitchFamily="18" charset="0"/>
                <a:cs typeface="Times New Roman" pitchFamily="18" charset="0"/>
              </a:rPr>
              <a:t>Etude </a:t>
            </a:r>
            <a:r>
              <a:rPr lang="en-US" sz="1800" b="1" i="1" dirty="0" err="1" smtClean="0">
                <a:latin typeface="Times New Roman" pitchFamily="18" charset="0"/>
                <a:cs typeface="Times New Roman" pitchFamily="18" charset="0"/>
              </a:rPr>
              <a:t>diagnostique</a:t>
            </a:r>
            <a:r>
              <a:rPr lang="en-US" sz="1800" b="1" i="1" dirty="0" smtClean="0">
                <a:latin typeface="Times New Roman" pitchFamily="18" charset="0"/>
                <a:cs typeface="Times New Roman" pitchFamily="18" charset="0"/>
              </a:rPr>
              <a:t> du </a:t>
            </a:r>
            <a:r>
              <a:rPr lang="en-US" sz="1800" b="1" i="1" dirty="0" err="1" smtClean="0">
                <a:latin typeface="Times New Roman" pitchFamily="18" charset="0"/>
                <a:cs typeface="Times New Roman" pitchFamily="18" charset="0"/>
              </a:rPr>
              <a:t>secteur</a:t>
            </a:r>
            <a:r>
              <a:rPr lang="en-US" sz="1800" b="1" i="1" dirty="0" smtClean="0">
                <a:latin typeface="Times New Roman" pitchFamily="18" charset="0"/>
                <a:cs typeface="Times New Roman" pitchFamily="18" charset="0"/>
              </a:rPr>
              <a:t> </a:t>
            </a:r>
            <a:r>
              <a:rPr lang="en-US" sz="1800" b="1" i="1" dirty="0" err="1" smtClean="0">
                <a:latin typeface="Times New Roman" pitchFamily="18" charset="0"/>
                <a:cs typeface="Times New Roman" pitchFamily="18" charset="0"/>
              </a:rPr>
              <a:t>Energie</a:t>
            </a:r>
            <a:r>
              <a:rPr lang="en-US" sz="1800" b="1" i="1" dirty="0" smtClean="0">
                <a:latin typeface="Times New Roman" pitchFamily="18" charset="0"/>
                <a:cs typeface="Times New Roman" pitchFamily="18" charset="0"/>
              </a:rPr>
              <a:t> de </a:t>
            </a:r>
            <a:r>
              <a:rPr lang="fr-FR" sz="1800" b="1" i="1" dirty="0" smtClean="0">
                <a:latin typeface="Times New Roman" pitchFamily="18" charset="0"/>
                <a:cs typeface="Times New Roman" pitchFamily="18" charset="0"/>
              </a:rPr>
              <a:t>Côte d’Ivoire</a:t>
            </a:r>
            <a:r>
              <a:rPr lang="en-US" sz="1800" b="1" i="1" dirty="0" smtClean="0">
                <a:latin typeface="Times New Roman" pitchFamily="18" charset="0"/>
                <a:cs typeface="Times New Roman" pitchFamily="18" charset="0"/>
              </a:rPr>
              <a:t>;</a:t>
            </a:r>
            <a:endParaRPr lang="en-US" sz="1800" b="1" i="1" dirty="0">
              <a:latin typeface="Times New Roman" pitchFamily="18" charset="0"/>
              <a:cs typeface="Times New Roman" pitchFamily="18" charset="0"/>
            </a:endParaRPr>
          </a:p>
          <a:p>
            <a:pPr lvl="1" algn="just"/>
            <a:r>
              <a:rPr lang="fr-FR" sz="1800" b="1" i="1" dirty="0" smtClean="0">
                <a:solidFill>
                  <a:srgbClr val="FF0000"/>
                </a:solidFill>
                <a:latin typeface="Times New Roman" pitchFamily="18" charset="0"/>
                <a:cs typeface="Times New Roman" pitchFamily="18" charset="0"/>
              </a:rPr>
              <a:t>Etude de faisabilité pour la mise en œuvre d’une unité pilote de production d’électricité de source renouvelable</a:t>
            </a:r>
            <a:r>
              <a:rPr lang="en-US" sz="1800" b="1" i="1" dirty="0" smtClean="0">
                <a:solidFill>
                  <a:srgbClr val="FF0000"/>
                </a:solidFill>
                <a:latin typeface="Times New Roman" pitchFamily="18" charset="0"/>
                <a:cs typeface="Times New Roman" pitchFamily="18" charset="0"/>
              </a:rPr>
              <a:t>. Un </a:t>
            </a:r>
            <a:r>
              <a:rPr lang="en-US" sz="1800" b="1" i="1" dirty="0" err="1" smtClean="0">
                <a:solidFill>
                  <a:srgbClr val="FF0000"/>
                </a:solidFill>
                <a:latin typeface="Times New Roman" pitchFamily="18" charset="0"/>
                <a:cs typeface="Times New Roman" pitchFamily="18" charset="0"/>
              </a:rPr>
              <a:t>projet</a:t>
            </a:r>
            <a:r>
              <a:rPr lang="en-US" sz="1800" b="1" i="1" dirty="0" smtClean="0">
                <a:solidFill>
                  <a:srgbClr val="FF0000"/>
                </a:solidFill>
                <a:latin typeface="Times New Roman" pitchFamily="18" charset="0"/>
                <a:cs typeface="Times New Roman" pitchFamily="18" charset="0"/>
              </a:rPr>
              <a:t> </a:t>
            </a:r>
            <a:r>
              <a:rPr lang="en-US" sz="1800" b="1" i="1" dirty="0" err="1" smtClean="0">
                <a:solidFill>
                  <a:srgbClr val="FF0000"/>
                </a:solidFill>
                <a:latin typeface="Times New Roman" pitchFamily="18" charset="0"/>
                <a:cs typeface="Times New Roman" pitchFamily="18" charset="0"/>
              </a:rPr>
              <a:t>dit</a:t>
            </a:r>
            <a:r>
              <a:rPr lang="en-US" sz="1800" b="1" i="1" dirty="0" smtClean="0">
                <a:solidFill>
                  <a:srgbClr val="FF0000"/>
                </a:solidFill>
                <a:latin typeface="Times New Roman" pitchFamily="18" charset="0"/>
                <a:cs typeface="Times New Roman" pitchFamily="18" charset="0"/>
              </a:rPr>
              <a:t> ‘Waste </a:t>
            </a:r>
            <a:r>
              <a:rPr lang="en-US" sz="1800" b="1" i="1" dirty="0">
                <a:solidFill>
                  <a:srgbClr val="FF0000"/>
                </a:solidFill>
                <a:latin typeface="Times New Roman" pitchFamily="18" charset="0"/>
                <a:cs typeface="Times New Roman" pitchFamily="18" charset="0"/>
              </a:rPr>
              <a:t>To E</a:t>
            </a:r>
            <a:r>
              <a:rPr lang="fr-FR" sz="1800" b="1" i="1" dirty="0" err="1" smtClean="0">
                <a:solidFill>
                  <a:srgbClr val="FF0000"/>
                </a:solidFill>
                <a:latin typeface="Times New Roman" pitchFamily="18" charset="0"/>
                <a:cs typeface="Times New Roman" pitchFamily="18" charset="0"/>
              </a:rPr>
              <a:t>lectricity</a:t>
            </a:r>
            <a:r>
              <a:rPr lang="fr-FR" sz="1800" b="1" i="1" dirty="0">
                <a:solidFill>
                  <a:srgbClr val="FF0000"/>
                </a:solidFill>
                <a:latin typeface="Times New Roman" pitchFamily="18" charset="0"/>
                <a:cs typeface="Times New Roman" pitchFamily="18" charset="0"/>
              </a:rPr>
              <a:t> </a:t>
            </a:r>
            <a:r>
              <a:rPr lang="fr-FR" sz="1800" b="1" i="1" dirty="0" smtClean="0">
                <a:solidFill>
                  <a:srgbClr val="FF0000"/>
                </a:solidFill>
                <a:latin typeface="Times New Roman" pitchFamily="18" charset="0"/>
                <a:cs typeface="Times New Roman" pitchFamily="18" charset="0"/>
              </a:rPr>
              <a:t>(</a:t>
            </a:r>
            <a:r>
              <a:rPr lang="en-US" sz="1800" b="1" i="1" dirty="0" smtClean="0">
                <a:solidFill>
                  <a:srgbClr val="FF0000"/>
                </a:solidFill>
                <a:latin typeface="Times New Roman" pitchFamily="18" charset="0"/>
                <a:cs typeface="Times New Roman" pitchFamily="18" charset="0"/>
              </a:rPr>
              <a:t>WTE</a:t>
            </a:r>
            <a:r>
              <a:rPr lang="fr-FR" sz="1800" b="1" i="1" dirty="0" smtClean="0">
                <a:solidFill>
                  <a:srgbClr val="FF0000"/>
                </a:solidFill>
                <a:latin typeface="Times New Roman" pitchFamily="18" charset="0"/>
                <a:cs typeface="Times New Roman" pitchFamily="18" charset="0"/>
              </a:rPr>
              <a:t>)’ sans résidus gazeux dangereux.</a:t>
            </a:r>
          </a:p>
          <a:p>
            <a:pPr marL="457055" lvl="1" indent="0" algn="just">
              <a:buNone/>
            </a:pPr>
            <a:endParaRPr lang="fr-FR" sz="1800" b="1" i="1" dirty="0">
              <a:solidFill>
                <a:srgbClr val="0000CC"/>
              </a:solidFill>
              <a:latin typeface="Times New Roman" pitchFamily="18" charset="0"/>
              <a:cs typeface="Times New Roman" pitchFamily="18" charset="0"/>
            </a:endParaRPr>
          </a:p>
          <a:p>
            <a:pPr algn="just">
              <a:buFont typeface="Wingdings" pitchFamily="2" charset="2"/>
              <a:buChar char="§"/>
            </a:pPr>
            <a:r>
              <a:rPr lang="en-US" sz="2200" b="1" dirty="0" err="1" smtClean="0">
                <a:solidFill>
                  <a:srgbClr val="0000CC"/>
                </a:solidFill>
                <a:latin typeface="Times New Roman" pitchFamily="18" charset="0"/>
                <a:cs typeface="Times New Roman" pitchFamily="18" charset="0"/>
              </a:rPr>
              <a:t>Attentes</a:t>
            </a:r>
            <a:r>
              <a:rPr lang="en-US" sz="2200" b="1" dirty="0" smtClean="0">
                <a:solidFill>
                  <a:srgbClr val="0000CC"/>
                </a:solidFill>
                <a:latin typeface="Times New Roman" pitchFamily="18" charset="0"/>
                <a:cs typeface="Times New Roman" pitchFamily="18" charset="0"/>
              </a:rPr>
              <a:t>: Aider à</a:t>
            </a:r>
            <a:endParaRPr lang="en-US" sz="2200" b="1" dirty="0" smtClean="0">
              <a:solidFill>
                <a:srgbClr val="0000CC"/>
              </a:solidFill>
              <a:latin typeface="Times New Roman" pitchFamily="18" charset="0"/>
              <a:cs typeface="Times New Roman" pitchFamily="18" charset="0"/>
            </a:endParaRPr>
          </a:p>
          <a:p>
            <a:pPr lvl="1" algn="just">
              <a:lnSpc>
                <a:spcPct val="150000"/>
              </a:lnSpc>
              <a:buFont typeface="Wingdings" pitchFamily="2" charset="2"/>
              <a:buChar char="ü"/>
            </a:pPr>
            <a:r>
              <a:rPr lang="en-US" sz="2000" b="1" i="1" dirty="0" smtClean="0">
                <a:latin typeface="Times New Roman" pitchFamily="18" charset="0"/>
                <a:cs typeface="Times New Roman" pitchFamily="18" charset="0"/>
              </a:rPr>
              <a:t>Augmenter </a:t>
            </a:r>
            <a:r>
              <a:rPr lang="en-US" sz="2000" b="1" i="1" dirty="0">
                <a:latin typeface="Times New Roman" pitchFamily="18" charset="0"/>
                <a:cs typeface="Times New Roman" pitchFamily="18" charset="0"/>
              </a:rPr>
              <a:t>la </a:t>
            </a:r>
            <a:r>
              <a:rPr lang="en-US" sz="2000" b="1" i="1" dirty="0" err="1" smtClean="0">
                <a:latin typeface="Times New Roman" pitchFamily="18" charset="0"/>
                <a:cs typeface="Times New Roman" pitchFamily="18" charset="0"/>
              </a:rPr>
              <a:t>capacité</a:t>
            </a:r>
            <a:r>
              <a:rPr lang="en-US" sz="2000" b="1" i="1" dirty="0" smtClean="0">
                <a:latin typeface="Times New Roman" pitchFamily="18" charset="0"/>
                <a:cs typeface="Times New Roman" pitchFamily="18" charset="0"/>
              </a:rPr>
              <a:t> de production </a:t>
            </a:r>
            <a:r>
              <a:rPr lang="en-US" sz="2000" b="1" i="1" dirty="0" err="1">
                <a:latin typeface="Times New Roman" pitchFamily="18" charset="0"/>
                <a:cs typeface="Times New Roman" pitchFamily="18" charset="0"/>
              </a:rPr>
              <a:t>é</a:t>
            </a:r>
            <a:r>
              <a:rPr lang="en-US" sz="2000" b="1" i="1" dirty="0" err="1" smtClean="0">
                <a:latin typeface="Times New Roman" pitchFamily="18" charset="0"/>
                <a:cs typeface="Times New Roman" pitchFamily="18" charset="0"/>
              </a:rPr>
              <a:t>lectrique</a:t>
            </a:r>
            <a:r>
              <a:rPr lang="en-US" sz="2000" b="1" i="1" dirty="0" smtClean="0">
                <a:latin typeface="Times New Roman" pitchFamily="18" charset="0"/>
                <a:cs typeface="Times New Roman" pitchFamily="18" charset="0"/>
              </a:rPr>
              <a:t>;</a:t>
            </a:r>
            <a:endParaRPr lang="en-US" sz="2000" b="1" i="1" dirty="0" smtClean="0">
              <a:latin typeface="Times New Roman" pitchFamily="18" charset="0"/>
              <a:cs typeface="Times New Roman" pitchFamily="18" charset="0"/>
            </a:endParaRPr>
          </a:p>
          <a:p>
            <a:pPr lvl="1" algn="just">
              <a:buFont typeface="Wingdings" pitchFamily="2" charset="2"/>
              <a:buChar char="ü"/>
            </a:pPr>
            <a:r>
              <a:rPr lang="en-US" sz="2000" b="1" i="1" dirty="0" smtClean="0">
                <a:latin typeface="Times New Roman" pitchFamily="18" charset="0"/>
                <a:cs typeface="Times New Roman" pitchFamily="18" charset="0"/>
              </a:rPr>
              <a:t>Augmenter les </a:t>
            </a:r>
            <a:r>
              <a:rPr lang="en-US" sz="2000" b="1" i="1" dirty="0" err="1" smtClean="0">
                <a:latin typeface="Times New Roman" pitchFamily="18" charset="0"/>
                <a:cs typeface="Times New Roman" pitchFamily="18" charset="0"/>
              </a:rPr>
              <a:t>taux</a:t>
            </a:r>
            <a:r>
              <a:rPr lang="en-US" sz="2000" b="1" i="1" dirty="0" smtClean="0">
                <a:latin typeface="Times New Roman" pitchFamily="18" charset="0"/>
                <a:cs typeface="Times New Roman" pitchFamily="18" charset="0"/>
              </a:rPr>
              <a:t> de </a:t>
            </a:r>
            <a:r>
              <a:rPr lang="fr-FR" sz="2000" b="1" i="1" dirty="0" smtClean="0">
                <a:latin typeface="Times New Roman" pitchFamily="18" charset="0"/>
                <a:ea typeface="Times New Roman"/>
                <a:cs typeface="Times New Roman" pitchFamily="18" charset="0"/>
              </a:rPr>
              <a:t>Couverture nationale et d’Accès;</a:t>
            </a:r>
            <a:endParaRPr lang="fr-FR" sz="2000" b="1" i="1" dirty="0" smtClean="0">
              <a:latin typeface="Times New Roman" pitchFamily="18" charset="0"/>
              <a:ea typeface="Times New Roman"/>
              <a:cs typeface="Times New Roman" pitchFamily="18" charset="0"/>
            </a:endParaRPr>
          </a:p>
          <a:p>
            <a:pPr lvl="1" algn="just">
              <a:buFont typeface="Wingdings" pitchFamily="2" charset="2"/>
              <a:buChar char="ü"/>
            </a:pPr>
            <a:r>
              <a:rPr lang="en-US" sz="2000" b="1" i="1" dirty="0" err="1" smtClean="0">
                <a:latin typeface="Times New Roman" pitchFamily="18" charset="0"/>
                <a:cs typeface="Times New Roman" pitchFamily="18" charset="0"/>
              </a:rPr>
              <a:t>Produire</a:t>
            </a:r>
            <a:r>
              <a:rPr lang="en-US" sz="2000" b="1" i="1" dirty="0" smtClean="0">
                <a:latin typeface="Times New Roman" pitchFamily="18" charset="0"/>
                <a:cs typeface="Times New Roman" pitchFamily="18" charset="0"/>
              </a:rPr>
              <a:t> de </a:t>
            </a:r>
            <a:r>
              <a:rPr lang="en-US" sz="2000" b="1" i="1" dirty="0" err="1" smtClean="0">
                <a:latin typeface="Times New Roman" pitchFamily="18" charset="0"/>
                <a:cs typeface="Times New Roman" pitchFamily="18" charset="0"/>
              </a:rPr>
              <a:t>l’énergie</a:t>
            </a:r>
            <a:r>
              <a:rPr lang="en-US" sz="2000" b="1" i="1" dirty="0" smtClean="0">
                <a:latin typeface="Times New Roman" pitchFamily="18" charset="0"/>
                <a:cs typeface="Times New Roman" pitchFamily="18" charset="0"/>
              </a:rPr>
              <a:t> </a:t>
            </a:r>
            <a:r>
              <a:rPr lang="en-US" sz="2000" b="1" i="1" dirty="0" err="1" smtClean="0">
                <a:latin typeface="Times New Roman" pitchFamily="18" charset="0"/>
                <a:cs typeface="Times New Roman" pitchFamily="18" charset="0"/>
              </a:rPr>
              <a:t>verte</a:t>
            </a:r>
            <a:r>
              <a:rPr lang="en-US" sz="2000" b="1" i="1" dirty="0" smtClean="0">
                <a:latin typeface="Times New Roman" pitchFamily="18" charset="0"/>
                <a:cs typeface="Times New Roman" pitchFamily="18" charset="0"/>
              </a:rPr>
              <a:t> et durable (</a:t>
            </a:r>
            <a:r>
              <a:rPr lang="en-US" sz="2000" b="1" i="1" dirty="0" err="1" smtClean="0">
                <a:latin typeface="Times New Roman" pitchFamily="18" charset="0"/>
                <a:cs typeface="Times New Roman" pitchFamily="18" charset="0"/>
              </a:rPr>
              <a:t>protégeant</a:t>
            </a:r>
            <a:r>
              <a:rPr lang="en-US" sz="2000" b="1" i="1" dirty="0" smtClean="0">
                <a:latin typeface="Times New Roman" pitchFamily="18" charset="0"/>
                <a:cs typeface="Times New Roman" pitchFamily="18" charset="0"/>
              </a:rPr>
              <a:t> </a:t>
            </a:r>
            <a:r>
              <a:rPr lang="en-US" sz="2000" b="1" i="1" dirty="0" err="1" smtClean="0">
                <a:latin typeface="Times New Roman" pitchFamily="18" charset="0"/>
                <a:cs typeface="Times New Roman" pitchFamily="18" charset="0"/>
              </a:rPr>
              <a:t>l’env</a:t>
            </a:r>
            <a:r>
              <a:rPr lang="en-US" sz="2000" b="1" i="1" dirty="0" err="1" smtClean="0">
                <a:latin typeface="Times New Roman" pitchFamily="18" charset="0"/>
                <a:cs typeface="Times New Roman" pitchFamily="18" charset="0"/>
              </a:rPr>
              <a:t>ironnement</a:t>
            </a:r>
            <a:r>
              <a:rPr lang="en-US" sz="2000" b="1" i="1" dirty="0" smtClean="0">
                <a:latin typeface="Times New Roman" pitchFamily="18" charset="0"/>
                <a:cs typeface="Times New Roman" pitchFamily="18" charset="0"/>
              </a:rPr>
              <a:t>)</a:t>
            </a:r>
            <a:r>
              <a:rPr lang="en-US" sz="2000" b="1" i="1" dirty="0" smtClean="0">
                <a:latin typeface="Times New Roman" pitchFamily="18" charset="0"/>
                <a:cs typeface="Times New Roman" pitchFamily="18" charset="0"/>
              </a:rPr>
              <a:t>;</a:t>
            </a:r>
            <a:endParaRPr lang="en-US" sz="2000" b="1" i="1" dirty="0" smtClean="0">
              <a:latin typeface="Times New Roman" pitchFamily="18" charset="0"/>
              <a:cs typeface="Times New Roman" pitchFamily="18" charset="0"/>
            </a:endParaRPr>
          </a:p>
          <a:p>
            <a:pPr lvl="1" algn="just">
              <a:buFont typeface="Wingdings" pitchFamily="2" charset="2"/>
              <a:buChar char="ü"/>
            </a:pPr>
            <a:r>
              <a:rPr lang="en-US" sz="2000" b="1" i="1" dirty="0" err="1" smtClean="0">
                <a:latin typeface="Times New Roman" pitchFamily="18" charset="0"/>
                <a:cs typeface="Times New Roman" pitchFamily="18" charset="0"/>
              </a:rPr>
              <a:t>Réduire</a:t>
            </a:r>
            <a:r>
              <a:rPr lang="en-US" sz="2000" b="1" i="1" dirty="0" smtClean="0">
                <a:latin typeface="Times New Roman" pitchFamily="18" charset="0"/>
                <a:cs typeface="Times New Roman" pitchFamily="18" charset="0"/>
              </a:rPr>
              <a:t> le </a:t>
            </a:r>
            <a:r>
              <a:rPr lang="en-US" sz="2000" b="1" i="1" dirty="0" err="1" smtClean="0">
                <a:latin typeface="Times New Roman" pitchFamily="18" charset="0"/>
                <a:cs typeface="Times New Roman" pitchFamily="18" charset="0"/>
              </a:rPr>
              <a:t>coût</a:t>
            </a:r>
            <a:r>
              <a:rPr lang="en-US" sz="2000" b="1" i="1" dirty="0" smtClean="0">
                <a:latin typeface="Times New Roman" pitchFamily="18" charset="0"/>
                <a:cs typeface="Times New Roman" pitchFamily="18" charset="0"/>
              </a:rPr>
              <a:t> </a:t>
            </a:r>
            <a:r>
              <a:rPr lang="en-US" sz="2000" b="1" i="1" dirty="0" err="1" smtClean="0">
                <a:latin typeface="Times New Roman" pitchFamily="18" charset="0"/>
                <a:cs typeface="Times New Roman" pitchFamily="18" charset="0"/>
              </a:rPr>
              <a:t>moyen</a:t>
            </a:r>
            <a:r>
              <a:rPr lang="en-US" sz="2000" b="1" i="1" dirty="0" smtClean="0">
                <a:latin typeface="Times New Roman" pitchFamily="18" charset="0"/>
                <a:cs typeface="Times New Roman" pitchFamily="18" charset="0"/>
              </a:rPr>
              <a:t> de </a:t>
            </a:r>
            <a:r>
              <a:rPr lang="en-US" sz="2000" b="1" i="1" dirty="0" err="1" smtClean="0">
                <a:latin typeface="Times New Roman" pitchFamily="18" charset="0"/>
                <a:cs typeface="Times New Roman" pitchFamily="18" charset="0"/>
              </a:rPr>
              <a:t>vente</a:t>
            </a:r>
            <a:r>
              <a:rPr lang="en-US" sz="2000" b="1" i="1" dirty="0" smtClean="0">
                <a:latin typeface="Times New Roman" pitchFamily="18" charset="0"/>
                <a:cs typeface="Times New Roman" pitchFamily="18" charset="0"/>
              </a:rPr>
              <a:t> aux Populations </a:t>
            </a:r>
            <a:r>
              <a:rPr lang="en-US" sz="2000" b="1" i="1" dirty="0" smtClean="0">
                <a:latin typeface="Times New Roman" pitchFamily="18" charset="0"/>
                <a:cs typeface="Times New Roman" pitchFamily="18" charset="0"/>
              </a:rPr>
              <a:t>&amp; </a:t>
            </a:r>
            <a:r>
              <a:rPr lang="en-US" sz="2000" b="1" i="1" dirty="0" err="1" smtClean="0">
                <a:latin typeface="Times New Roman" pitchFamily="18" charset="0"/>
                <a:cs typeface="Times New Roman" pitchFamily="18" charset="0"/>
              </a:rPr>
              <a:t>Industriels</a:t>
            </a:r>
            <a:r>
              <a:rPr lang="en-US" sz="2000" b="1" i="1" dirty="0" smtClean="0">
                <a:latin typeface="Times New Roman" pitchFamily="18" charset="0"/>
                <a:cs typeface="Times New Roman" pitchFamily="18" charset="0"/>
              </a:rPr>
              <a:t>.</a:t>
            </a:r>
            <a:endParaRPr lang="fr-FR" sz="2300" b="1" i="1" dirty="0" smtClean="0">
              <a:latin typeface="Times New Roman" pitchFamily="18" charset="0"/>
              <a:ea typeface="Geneva"/>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3579598D-05A7-479D-A5F7-BF154B206F85}" type="slidenum">
              <a:rPr lang="ko-KR" altLang="en-US"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a:xfrm>
            <a:off x="152400" y="76200"/>
            <a:ext cx="8839200" cy="761999"/>
          </a:xfrm>
          <a:solidFill>
            <a:schemeClr val="accent3">
              <a:lumMod val="40000"/>
              <a:lumOff val="60000"/>
            </a:schemeClr>
          </a:solidFill>
        </p:spPr>
        <p:txBody>
          <a:bodyPr/>
          <a:lstStyle/>
          <a:p>
            <a:r>
              <a:rPr lang="fr-FR" sz="2400" b="1" dirty="0" smtClean="0">
                <a:solidFill>
                  <a:srgbClr val="FF3300"/>
                </a:solidFill>
                <a:latin typeface="Times New Roman" pitchFamily="18" charset="0"/>
                <a:cs typeface="Times New Roman" pitchFamily="18" charset="0"/>
              </a:rPr>
              <a:t>CONFERENCES &amp; VISITES D’ETUDE</a:t>
            </a:r>
            <a:endParaRPr lang="fr-FR" sz="2000" b="1" dirty="0" smtClean="0">
              <a:solidFill>
                <a:srgbClr val="FF3300"/>
              </a:solidFill>
              <a:latin typeface="Times New Roman" pitchFamily="18" charset="0"/>
              <a:cs typeface="Times New Roman" pitchFamily="18" charset="0"/>
            </a:endParaRPr>
          </a:p>
        </p:txBody>
      </p:sp>
      <p:sp>
        <p:nvSpPr>
          <p:cNvPr id="5" name="Espace réservé du numéro de diapositive 4"/>
          <p:cNvSpPr>
            <a:spLocks noGrp="1"/>
          </p:cNvSpPr>
          <p:nvPr>
            <p:ph type="sldNum" sz="quarter" idx="12"/>
          </p:nvPr>
        </p:nvSpPr>
        <p:spPr/>
        <p:txBody>
          <a:bodyPr/>
          <a:lstStyle/>
          <a:p>
            <a:pPr>
              <a:defRPr/>
            </a:pPr>
            <a:fld id="{A714CEE2-F22B-4DA8-9350-A29981488ACB}" type="slidenum">
              <a:rPr lang="ko-KR" altLang="en-US" smtClean="0"/>
              <a:pPr>
                <a:defRPr/>
              </a:pPr>
              <a:t>8</a:t>
            </a:fld>
            <a:endParaRPr lang="en-US" altLang="ko-KR" dirty="0"/>
          </a:p>
        </p:txBody>
      </p:sp>
      <p:sp>
        <p:nvSpPr>
          <p:cNvPr id="13558" name="Rectangle 246"/>
          <p:cNvSpPr>
            <a:spLocks noChangeArrowheads="1"/>
          </p:cNvSpPr>
          <p:nvPr/>
        </p:nvSpPr>
        <p:spPr bwMode="auto">
          <a:xfrm>
            <a:off x="0" y="0"/>
            <a:ext cx="184731" cy="44627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1276" name="Rectangle 252"/>
          <p:cNvSpPr>
            <a:spLocks noChangeArrowheads="1"/>
          </p:cNvSpPr>
          <p:nvPr/>
        </p:nvSpPr>
        <p:spPr bwMode="auto">
          <a:xfrm>
            <a:off x="0" y="0"/>
            <a:ext cx="184731" cy="44627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2" name="Text Box 2"/>
          <p:cNvSpPr txBox="1">
            <a:spLocks noChangeArrowheads="1"/>
          </p:cNvSpPr>
          <p:nvPr/>
        </p:nvSpPr>
        <p:spPr bwMode="auto">
          <a:xfrm>
            <a:off x="381000" y="990600"/>
            <a:ext cx="8458200" cy="5654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lvl="0" indent="-285750" latinLnBrk="0">
              <a:buFont typeface="Wingdings" panose="05000000000000000000" pitchFamily="2" charset="2"/>
              <a:buChar char="q"/>
            </a:pPr>
            <a:r>
              <a:rPr lang="fr-FR" sz="1500" b="1" dirty="0" smtClean="0"/>
              <a:t>“Global </a:t>
            </a:r>
            <a:r>
              <a:rPr lang="fr-FR" sz="1500" b="1" dirty="0" err="1"/>
              <a:t>Entrepreneurship</a:t>
            </a:r>
            <a:r>
              <a:rPr lang="fr-FR" sz="1500" b="1" dirty="0"/>
              <a:t> Training 2016 in South </a:t>
            </a:r>
            <a:r>
              <a:rPr lang="fr-FR" sz="1500" b="1" dirty="0" err="1"/>
              <a:t>Korea</a:t>
            </a:r>
            <a:r>
              <a:rPr lang="fr-FR" sz="1500" b="1" dirty="0"/>
              <a:t>”</a:t>
            </a:r>
            <a:r>
              <a:rPr lang="fr-FR" sz="1500" dirty="0"/>
              <a:t> à</a:t>
            </a:r>
            <a:r>
              <a:rPr lang="fr-FR" sz="1500" b="1" dirty="0"/>
              <a:t> </a:t>
            </a:r>
            <a:r>
              <a:rPr lang="fr-FR" sz="1500" dirty="0"/>
              <a:t>Pohang, </a:t>
            </a:r>
            <a:r>
              <a:rPr lang="fr-FR" sz="1500" dirty="0" smtClean="0"/>
              <a:t>du </a:t>
            </a:r>
            <a:r>
              <a:rPr lang="fr-FR" sz="1500" dirty="0"/>
              <a:t>31 Octobre au 4 Novembre 2016 </a:t>
            </a:r>
            <a:r>
              <a:rPr lang="fr-FR" sz="1500" dirty="0" smtClean="0"/>
              <a:t>;</a:t>
            </a:r>
          </a:p>
          <a:p>
            <a:pPr marL="285750" lvl="0" indent="-285750" latinLnBrk="0">
              <a:buFont typeface="Wingdings" panose="05000000000000000000" pitchFamily="2" charset="2"/>
              <a:buChar char="q"/>
            </a:pPr>
            <a:endParaRPr lang="fr-FR" sz="1500" dirty="0"/>
          </a:p>
          <a:p>
            <a:pPr marL="285750" lvl="0" indent="-285750" latinLnBrk="0">
              <a:buFont typeface="Wingdings" panose="05000000000000000000" pitchFamily="2" charset="2"/>
              <a:buChar char="q"/>
            </a:pPr>
            <a:r>
              <a:rPr lang="en-US" sz="1500" b="1" dirty="0" smtClean="0"/>
              <a:t> Global </a:t>
            </a:r>
            <a:r>
              <a:rPr lang="en-US" sz="1500" b="1" dirty="0"/>
              <a:t>Public Human Resources </a:t>
            </a:r>
            <a:r>
              <a:rPr lang="en-US" sz="1500" b="1" dirty="0" err="1"/>
              <a:t>Developemnt</a:t>
            </a:r>
            <a:r>
              <a:rPr lang="en-US" sz="1500" b="1" dirty="0"/>
              <a:t> (HRD) </a:t>
            </a:r>
            <a:r>
              <a:rPr lang="en-US" sz="1500" b="1" dirty="0" err="1"/>
              <a:t>Conference:”</a:t>
            </a:r>
            <a:r>
              <a:rPr lang="en-US" sz="1500" b="1" i="1" dirty="0" err="1"/>
              <a:t>Enhancing</a:t>
            </a:r>
            <a:r>
              <a:rPr lang="en-US" sz="1500" b="1" i="1" dirty="0"/>
              <a:t> the Roles of Civil Servants’ Educational Institutions in Driving Government Innovation Forward</a:t>
            </a:r>
            <a:r>
              <a:rPr lang="en-US" sz="1500" b="1" dirty="0"/>
              <a:t>”, à </a:t>
            </a:r>
            <a:r>
              <a:rPr lang="en-US" sz="1500" dirty="0"/>
              <a:t>Seoul, le 02 September 2016 </a:t>
            </a:r>
            <a:r>
              <a:rPr lang="en-US" sz="1500" dirty="0" smtClean="0"/>
              <a:t>;</a:t>
            </a:r>
          </a:p>
          <a:p>
            <a:pPr marL="285750" lvl="0" indent="-285750" latinLnBrk="0">
              <a:buFont typeface="Wingdings" panose="05000000000000000000" pitchFamily="2" charset="2"/>
              <a:buChar char="q"/>
            </a:pPr>
            <a:endParaRPr lang="fr-FR" sz="1500" dirty="0"/>
          </a:p>
          <a:p>
            <a:pPr marL="285750" lvl="0" indent="-285750" latinLnBrk="0">
              <a:buFont typeface="Wingdings" panose="05000000000000000000" pitchFamily="2" charset="2"/>
              <a:buChar char="q"/>
            </a:pPr>
            <a:r>
              <a:rPr lang="en-US" sz="1500" b="1" dirty="0" err="1" smtClean="0"/>
              <a:t>Handong</a:t>
            </a:r>
            <a:r>
              <a:rPr lang="en-US" sz="1500" b="1" dirty="0" smtClean="0"/>
              <a:t> </a:t>
            </a:r>
            <a:r>
              <a:rPr lang="en-US" sz="1500" b="1" dirty="0" err="1"/>
              <a:t>Saemaul</a:t>
            </a:r>
            <a:r>
              <a:rPr lang="en-US" sz="1500" b="1" dirty="0"/>
              <a:t> Academy lecture and seminar</a:t>
            </a:r>
            <a:r>
              <a:rPr lang="en-US" sz="1500" dirty="0"/>
              <a:t>, à Pohang, du 23 au 27 August 2016</a:t>
            </a:r>
            <a:r>
              <a:rPr lang="en-US" sz="1500" dirty="0" smtClean="0"/>
              <a:t>;</a:t>
            </a:r>
          </a:p>
          <a:p>
            <a:pPr marL="285750" lvl="0" indent="-285750" latinLnBrk="0">
              <a:buFont typeface="Wingdings" panose="05000000000000000000" pitchFamily="2" charset="2"/>
              <a:buChar char="q"/>
            </a:pPr>
            <a:endParaRPr lang="fr-FR" sz="1500" dirty="0"/>
          </a:p>
          <a:p>
            <a:pPr marL="285750" lvl="0" indent="-285750" latinLnBrk="0">
              <a:buFont typeface="Wingdings" panose="05000000000000000000" pitchFamily="2" charset="2"/>
              <a:buChar char="q"/>
            </a:pPr>
            <a:r>
              <a:rPr lang="en-US" sz="1500" b="1" dirty="0"/>
              <a:t>66</a:t>
            </a:r>
            <a:r>
              <a:rPr lang="en-US" sz="1500" b="1" baseline="30000" dirty="0"/>
              <a:t>th</a:t>
            </a:r>
            <a:r>
              <a:rPr lang="en-US" sz="1500" b="1" dirty="0"/>
              <a:t> UNDPI/NGO Conference: “</a:t>
            </a:r>
            <a:r>
              <a:rPr lang="en-US" sz="1500" b="1" i="1" dirty="0"/>
              <a:t>Education for Global Citizenship: Achieving the Sustainable Development Goals Together</a:t>
            </a:r>
            <a:r>
              <a:rPr lang="en-US" sz="1500" b="1" dirty="0"/>
              <a:t>”</a:t>
            </a:r>
            <a:r>
              <a:rPr lang="en-US" sz="1500" dirty="0"/>
              <a:t>, à</a:t>
            </a:r>
            <a:r>
              <a:rPr lang="en-US" sz="1500" b="1" dirty="0"/>
              <a:t> </a:t>
            </a:r>
            <a:r>
              <a:rPr lang="en-US" sz="1500" dirty="0" err="1"/>
              <a:t>GyeongJu</a:t>
            </a:r>
            <a:r>
              <a:rPr lang="en-US" sz="1500" dirty="0"/>
              <a:t>, le 4 Mai 2016 </a:t>
            </a:r>
            <a:r>
              <a:rPr lang="en-US" sz="1500" dirty="0" smtClean="0"/>
              <a:t>;</a:t>
            </a:r>
          </a:p>
          <a:p>
            <a:pPr marL="285750" lvl="0" indent="-285750" latinLnBrk="0">
              <a:buFont typeface="Wingdings" panose="05000000000000000000" pitchFamily="2" charset="2"/>
              <a:buChar char="q"/>
            </a:pPr>
            <a:endParaRPr lang="fr-FR" sz="1500" dirty="0"/>
          </a:p>
          <a:p>
            <a:pPr marL="285750" lvl="0" indent="-285750" latinLnBrk="0">
              <a:buFont typeface="Wingdings" panose="05000000000000000000" pitchFamily="2" charset="2"/>
              <a:buChar char="q"/>
            </a:pPr>
            <a:r>
              <a:rPr lang="en-US" sz="1500" b="1" dirty="0" smtClean="0"/>
              <a:t>1</a:t>
            </a:r>
            <a:r>
              <a:rPr lang="en-US" sz="1500" b="1" baseline="30000" dirty="0" smtClean="0"/>
              <a:t>st</a:t>
            </a:r>
            <a:r>
              <a:rPr lang="en-US" sz="1500" b="1" dirty="0" smtClean="0"/>
              <a:t> </a:t>
            </a:r>
            <a:r>
              <a:rPr lang="en-US" sz="1500" b="1" dirty="0"/>
              <a:t>UNAI Aspire Global Citizenship Forum: “</a:t>
            </a:r>
            <a:r>
              <a:rPr lang="en-US" sz="1500" b="1" i="1" dirty="0"/>
              <a:t>Global Citizenship and Youth’s Role as Global Citizens</a:t>
            </a:r>
            <a:r>
              <a:rPr lang="en-US" sz="1500" b="1" dirty="0"/>
              <a:t>”</a:t>
            </a:r>
            <a:r>
              <a:rPr lang="en-US" sz="1500" dirty="0"/>
              <a:t> à Pohang, le 9 </a:t>
            </a:r>
            <a:r>
              <a:rPr lang="en-US" sz="1500" dirty="0" err="1"/>
              <a:t>Decembre</a:t>
            </a:r>
            <a:r>
              <a:rPr lang="en-US" sz="1500" dirty="0"/>
              <a:t> 2015</a:t>
            </a:r>
            <a:r>
              <a:rPr lang="en-US" sz="1500" dirty="0" smtClean="0"/>
              <a:t>;</a:t>
            </a:r>
          </a:p>
          <a:p>
            <a:pPr marL="285750" lvl="0" indent="-285750" latinLnBrk="0">
              <a:buFont typeface="Wingdings" panose="05000000000000000000" pitchFamily="2" charset="2"/>
              <a:buChar char="q"/>
            </a:pPr>
            <a:endParaRPr lang="fr-FR" sz="1500" dirty="0"/>
          </a:p>
          <a:p>
            <a:pPr marL="285750" lvl="0" indent="-285750" latinLnBrk="0">
              <a:buFont typeface="Wingdings" panose="05000000000000000000" pitchFamily="2" charset="2"/>
              <a:buChar char="q"/>
            </a:pPr>
            <a:r>
              <a:rPr lang="en-US" sz="1500" b="1" dirty="0"/>
              <a:t>18</a:t>
            </a:r>
            <a:r>
              <a:rPr lang="en-US" sz="1500" b="1" baseline="30000" dirty="0"/>
              <a:t>th</a:t>
            </a:r>
            <a:r>
              <a:rPr lang="en-US" sz="1500" b="1" dirty="0"/>
              <a:t> Global Conference (TCI 2015): “</a:t>
            </a:r>
            <a:r>
              <a:rPr lang="en-US" sz="1500" b="1" i="1" dirty="0"/>
              <a:t>Clusters in a Creative Economy: New agendas for Companies and Policy makers</a:t>
            </a:r>
            <a:r>
              <a:rPr lang="en-US" sz="1500" b="1" dirty="0"/>
              <a:t>”</a:t>
            </a:r>
            <a:r>
              <a:rPr lang="en-US" sz="1500" dirty="0"/>
              <a:t>, à </a:t>
            </a:r>
            <a:r>
              <a:rPr lang="en-US" sz="1500" dirty="0" err="1"/>
              <a:t>Deagu</a:t>
            </a:r>
            <a:r>
              <a:rPr lang="en-US" sz="1500" dirty="0"/>
              <a:t>, du 3 au 6 </a:t>
            </a:r>
            <a:r>
              <a:rPr lang="en-US" sz="1500" dirty="0" err="1"/>
              <a:t>Novembre</a:t>
            </a:r>
            <a:r>
              <a:rPr lang="en-US" sz="1500" dirty="0"/>
              <a:t> 2015</a:t>
            </a:r>
            <a:r>
              <a:rPr lang="en-US" sz="1500" dirty="0" smtClean="0"/>
              <a:t>;</a:t>
            </a:r>
          </a:p>
          <a:p>
            <a:pPr marL="285750" lvl="0" indent="-285750" latinLnBrk="0">
              <a:buFont typeface="Wingdings" panose="05000000000000000000" pitchFamily="2" charset="2"/>
              <a:buChar char="q"/>
            </a:pPr>
            <a:endParaRPr lang="fr-FR" sz="1500" dirty="0"/>
          </a:p>
          <a:p>
            <a:pPr latinLnBrk="0"/>
            <a:r>
              <a:rPr lang="en-US" sz="1500" dirty="0"/>
              <a:t> </a:t>
            </a:r>
            <a:endParaRPr lang="fr-FR" sz="1500" dirty="0"/>
          </a:p>
          <a:p>
            <a:pPr marL="285750" indent="-285750" latinLnBrk="0">
              <a:buFont typeface="Wingdings" panose="05000000000000000000" pitchFamily="2" charset="2"/>
              <a:buChar char="v"/>
            </a:pPr>
            <a:r>
              <a:rPr lang="en-US" sz="1500" dirty="0"/>
              <a:t> </a:t>
            </a:r>
            <a:r>
              <a:rPr lang="fr-FR" sz="1500" b="1" dirty="0" smtClean="0"/>
              <a:t>Visite </a:t>
            </a:r>
            <a:r>
              <a:rPr lang="fr-FR" sz="1500" b="1" dirty="0"/>
              <a:t>d’étude à l’Ile </a:t>
            </a:r>
            <a:r>
              <a:rPr lang="fr-FR" sz="1500" b="1" dirty="0" err="1"/>
              <a:t>Jeju</a:t>
            </a:r>
            <a:r>
              <a:rPr lang="fr-FR" sz="1500" b="1" dirty="0"/>
              <a:t> du 25 au 29 Avril 2016, relativement :</a:t>
            </a:r>
            <a:endParaRPr lang="fr-FR" sz="1500" dirty="0"/>
          </a:p>
          <a:p>
            <a:pPr marL="742801" lvl="1" indent="-285750">
              <a:buFont typeface="Wingdings" panose="05000000000000000000" pitchFamily="2" charset="2"/>
              <a:buChar char="ü"/>
            </a:pPr>
            <a:r>
              <a:rPr lang="en-US" sz="1500" b="1" i="1" dirty="0"/>
              <a:t>Smart </a:t>
            </a:r>
            <a:r>
              <a:rPr lang="en-US" sz="1500" b="1" i="1" dirty="0" smtClean="0"/>
              <a:t>Grid </a:t>
            </a:r>
            <a:endParaRPr lang="fr-FR" sz="1500" dirty="0"/>
          </a:p>
          <a:p>
            <a:pPr marL="742801" lvl="1" indent="-285750">
              <a:buFont typeface="Wingdings" panose="05000000000000000000" pitchFamily="2" charset="2"/>
              <a:buChar char="ü"/>
            </a:pPr>
            <a:r>
              <a:rPr lang="en-US" sz="1500" b="1" i="1" dirty="0"/>
              <a:t>New Regeneration </a:t>
            </a:r>
            <a:r>
              <a:rPr lang="en-US" sz="1500" b="1" i="1" dirty="0" smtClean="0"/>
              <a:t>Energy–KIER </a:t>
            </a:r>
            <a:endParaRPr lang="fr-FR" sz="1500" dirty="0"/>
          </a:p>
          <a:p>
            <a:pPr marL="742801" lvl="1" indent="-285750">
              <a:buFont typeface="Wingdings" panose="05000000000000000000" pitchFamily="2" charset="2"/>
              <a:buChar char="ü"/>
            </a:pPr>
            <a:r>
              <a:rPr lang="en-US" sz="1500" b="1" i="1" dirty="0"/>
              <a:t>Korea </a:t>
            </a:r>
            <a:r>
              <a:rPr lang="en-US" sz="1500" b="1" i="1" dirty="0" smtClean="0"/>
              <a:t>Meteorological</a:t>
            </a:r>
            <a:endParaRPr lang="fr-FR" sz="1500" dirty="0"/>
          </a:p>
          <a:p>
            <a:pPr marL="742801" lvl="1" indent="-285750">
              <a:buFont typeface="Wingdings" panose="05000000000000000000" pitchFamily="2" charset="2"/>
              <a:buChar char="ü"/>
            </a:pPr>
            <a:r>
              <a:rPr lang="en-US" sz="1500" b="1" i="1" dirty="0" err="1"/>
              <a:t>Daum</a:t>
            </a:r>
            <a:r>
              <a:rPr lang="en-US" sz="1500" b="1" i="1" dirty="0"/>
              <a:t> </a:t>
            </a:r>
            <a:r>
              <a:rPr lang="en-US" sz="1500" b="1" i="1" dirty="0" err="1" smtClean="0"/>
              <a:t>Kakao</a:t>
            </a:r>
            <a:endParaRPr lang="fr-FR" sz="1500" dirty="0">
              <a:effectLs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a:xfrm>
            <a:off x="762000" y="152402"/>
            <a:ext cx="7924800" cy="761999"/>
          </a:xfrm>
          <a:solidFill>
            <a:schemeClr val="accent3">
              <a:lumMod val="40000"/>
              <a:lumOff val="60000"/>
            </a:schemeClr>
          </a:solidFill>
          <a:ln>
            <a:solidFill>
              <a:srgbClr val="00B050"/>
            </a:solidFill>
          </a:ln>
        </p:spPr>
        <p:txBody>
          <a:bodyPr/>
          <a:lstStyle/>
          <a:p>
            <a:pPr marL="342790" indent="-342790"/>
            <a:r>
              <a:rPr lang="fr-FR" sz="2800" b="1" dirty="0">
                <a:solidFill>
                  <a:srgbClr val="FF3300"/>
                </a:solidFill>
                <a:latin typeface="Times New Roman" pitchFamily="18" charset="0"/>
                <a:cs typeface="Times New Roman" pitchFamily="18" charset="0"/>
              </a:rPr>
              <a:t>RECOMMANDATIONS </a:t>
            </a:r>
            <a:endParaRPr lang="fr-FR" sz="2800" b="1" dirty="0" smtClean="0">
              <a:solidFill>
                <a:srgbClr val="FF3300"/>
              </a:solidFill>
              <a:latin typeface="Times New Roman" pitchFamily="18" charset="0"/>
              <a:cs typeface="Times New Roman" pitchFamily="18" charset="0"/>
            </a:endParaRPr>
          </a:p>
        </p:txBody>
      </p:sp>
      <p:sp>
        <p:nvSpPr>
          <p:cNvPr id="11268" name="Espace réservé du contenu 3"/>
          <p:cNvSpPr>
            <a:spLocks noGrp="1"/>
          </p:cNvSpPr>
          <p:nvPr>
            <p:ph idx="1"/>
          </p:nvPr>
        </p:nvSpPr>
        <p:spPr>
          <a:xfrm>
            <a:off x="755650" y="1066800"/>
            <a:ext cx="7931150" cy="5486400"/>
          </a:xfrm>
        </p:spPr>
        <p:txBody>
          <a:bodyPr>
            <a:noAutofit/>
          </a:bodyPr>
          <a:lstStyle/>
          <a:p>
            <a:pPr marL="273050" indent="-273050" algn="just"/>
            <a:r>
              <a:rPr lang="fr-FR" sz="1800" b="1" u="sng" dirty="0" smtClean="0"/>
              <a:t>République </a:t>
            </a:r>
            <a:r>
              <a:rPr lang="fr-FR" sz="1800" b="1" u="sng" dirty="0"/>
              <a:t>de Corée, de la KOICA et de ses universités </a:t>
            </a:r>
            <a:r>
              <a:rPr lang="fr-FR" sz="1800" b="1" u="sng" dirty="0" smtClean="0"/>
              <a:t>partenaires</a:t>
            </a:r>
            <a:r>
              <a:rPr lang="fr-FR" sz="1800" dirty="0" smtClean="0"/>
              <a:t>: programmes </a:t>
            </a:r>
            <a:r>
              <a:rPr lang="fr-FR" sz="1800" dirty="0"/>
              <a:t>et filières ainsi que leurs contenus doivent être retenus de façon </a:t>
            </a:r>
            <a:r>
              <a:rPr lang="fr-FR" sz="1800" dirty="0" smtClean="0"/>
              <a:t>consensuelle avec les </a:t>
            </a:r>
            <a:r>
              <a:rPr lang="fr-FR" sz="1800" dirty="0"/>
              <a:t>pays </a:t>
            </a:r>
            <a:r>
              <a:rPr lang="fr-FR" sz="1800" dirty="0" smtClean="0"/>
              <a:t>cibles afin de matcher offres &amp; besoins réels.  Instaurer des Programmes de </a:t>
            </a:r>
            <a:r>
              <a:rPr lang="fr-FR" sz="1800" dirty="0" err="1" smtClean="0"/>
              <a:t>Ph.D</a:t>
            </a:r>
            <a:r>
              <a:rPr lang="fr-FR" sz="1800" dirty="0" smtClean="0"/>
              <a:t> dans les meilleurs délais</a:t>
            </a:r>
            <a:r>
              <a:rPr lang="en-US" sz="1800" b="1" dirty="0" smtClean="0">
                <a:latin typeface="Times New Roman" pitchFamily="18" charset="0"/>
                <a:cs typeface="Times New Roman" pitchFamily="18" charset="0"/>
              </a:rPr>
              <a:t>;</a:t>
            </a:r>
            <a:endParaRPr lang="en-US" sz="1800" b="1" dirty="0" smtClean="0">
              <a:latin typeface="Times New Roman" pitchFamily="18" charset="0"/>
              <a:cs typeface="Times New Roman" pitchFamily="18" charset="0"/>
            </a:endParaRPr>
          </a:p>
          <a:p>
            <a:pPr marL="252000" algn="just">
              <a:spcBef>
                <a:spcPts val="0"/>
              </a:spcBef>
            </a:pPr>
            <a:endParaRPr lang="en-US" sz="1700" b="1" dirty="0" smtClean="0">
              <a:latin typeface="Times New Roman" pitchFamily="18" charset="0"/>
              <a:cs typeface="Times New Roman" pitchFamily="18" charset="0"/>
            </a:endParaRPr>
          </a:p>
          <a:p>
            <a:pPr marL="273050" lvl="0" indent="-273050" algn="just"/>
            <a:r>
              <a:rPr lang="fr-FR" sz="1800" b="1" u="sng" dirty="0" smtClean="0"/>
              <a:t>Autorités </a:t>
            </a:r>
            <a:r>
              <a:rPr lang="fr-FR" sz="1800" b="1" u="sng" dirty="0"/>
              <a:t>des pays bénéficiaires des offres de formations comme la Côte </a:t>
            </a:r>
            <a:r>
              <a:rPr lang="fr-FR" sz="1800" b="1" u="sng" dirty="0" smtClean="0"/>
              <a:t>d’Ivoire</a:t>
            </a:r>
            <a:r>
              <a:rPr lang="fr-FR" sz="1800" dirty="0" smtClean="0"/>
              <a:t>: sensibilisation </a:t>
            </a:r>
            <a:r>
              <a:rPr lang="fr-FR" sz="1800" dirty="0"/>
              <a:t>accrue au sein de leur administrations respectives, des opportunités offertes par ce programme </a:t>
            </a:r>
            <a:r>
              <a:rPr lang="fr-FR" sz="1800" dirty="0" smtClean="0"/>
              <a:t>de coopération de </a:t>
            </a:r>
            <a:r>
              <a:rPr lang="fr-FR" sz="1800" dirty="0"/>
              <a:t>la République de </a:t>
            </a:r>
            <a:r>
              <a:rPr lang="fr-FR" sz="1800" dirty="0" smtClean="0"/>
              <a:t>Corée. Mise </a:t>
            </a:r>
            <a:r>
              <a:rPr lang="fr-FR" sz="1800" dirty="0"/>
              <a:t>en œuvre d’un système de suivi et évaluation après le retour des cadres, afin que ceux-ci soient mieux utiles aux endroits adéquats dans leurs tâches futures</a:t>
            </a:r>
            <a:r>
              <a:rPr lang="en-US" sz="1800" b="1" dirty="0" smtClean="0">
                <a:latin typeface="Times New Roman" pitchFamily="18" charset="0"/>
                <a:cs typeface="Times New Roman" pitchFamily="18" charset="0"/>
              </a:rPr>
              <a:t>; </a:t>
            </a:r>
            <a:endParaRPr lang="en-US" sz="1800" b="1" dirty="0" smtClean="0">
              <a:latin typeface="Times New Roman" pitchFamily="18" charset="0"/>
              <a:cs typeface="Times New Roman" pitchFamily="18" charset="0"/>
            </a:endParaRPr>
          </a:p>
          <a:p>
            <a:pPr algn="just">
              <a:spcBef>
                <a:spcPts val="0"/>
              </a:spcBef>
            </a:pPr>
            <a:endParaRPr lang="en-US" sz="1700" b="1" dirty="0" smtClean="0">
              <a:latin typeface="Times New Roman" pitchFamily="18" charset="0"/>
              <a:cs typeface="Times New Roman" pitchFamily="18" charset="0"/>
            </a:endParaRPr>
          </a:p>
          <a:p>
            <a:pPr marL="273050" lvl="0" indent="-273050" algn="just"/>
            <a:r>
              <a:rPr lang="fr-FR" sz="1800" b="1" u="sng" dirty="0"/>
              <a:t>C</a:t>
            </a:r>
            <a:r>
              <a:rPr lang="fr-FR" sz="1800" b="1" u="sng" dirty="0" smtClean="0"/>
              <a:t>adres renforcés</a:t>
            </a:r>
            <a:r>
              <a:rPr lang="fr-FR" sz="1800" dirty="0" smtClean="0"/>
              <a:t>: </a:t>
            </a:r>
            <a:r>
              <a:rPr lang="fr-FR" sz="1800" dirty="0"/>
              <a:t>s’approprier les savoirs et savoir-faire </a:t>
            </a:r>
            <a:r>
              <a:rPr lang="fr-FR" sz="1800" dirty="0" smtClean="0"/>
              <a:t>acquis </a:t>
            </a:r>
            <a:r>
              <a:rPr lang="fr-FR" sz="1800" dirty="0"/>
              <a:t>et en être une courroie de </a:t>
            </a:r>
            <a:r>
              <a:rPr lang="fr-FR" sz="1800" dirty="0" smtClean="0"/>
              <a:t>transfert </a:t>
            </a:r>
            <a:r>
              <a:rPr lang="fr-FR" sz="1800" dirty="0"/>
              <a:t>aux contemporains et générations futures</a:t>
            </a:r>
            <a:r>
              <a:rPr lang="fr-FR" sz="1800" dirty="0" smtClean="0"/>
              <a:t>, </a:t>
            </a:r>
            <a:r>
              <a:rPr lang="fr-FR" sz="1800" dirty="0"/>
              <a:t>développer des opportunités d’affaires avec des partenaires coréens et d’autres nationalités rencontrées</a:t>
            </a:r>
            <a:r>
              <a:rPr lang="en-US" sz="1800" b="1" dirty="0" smtClean="0">
                <a:latin typeface="Times New Roman" pitchFamily="18" charset="0"/>
                <a:cs typeface="Times New Roman" pitchFamily="18" charset="0"/>
              </a:rPr>
              <a:t>;</a:t>
            </a:r>
            <a:endParaRPr lang="en-US" sz="1800" b="1" dirty="0" smtClean="0">
              <a:latin typeface="Times New Roman" pitchFamily="18" charset="0"/>
              <a:cs typeface="Times New Roman" pitchFamily="18" charset="0"/>
            </a:endParaRPr>
          </a:p>
          <a:p>
            <a:pPr algn="just"/>
            <a:endParaRPr lang="en-US" sz="1700" b="1" dirty="0" smtClean="0">
              <a:latin typeface="Times New Roman" pitchFamily="18" charset="0"/>
              <a:cs typeface="Times New Roman" pitchFamily="18" charset="0"/>
            </a:endParaRPr>
          </a:p>
          <a:p>
            <a:pPr marL="273050" indent="-273050" algn="just"/>
            <a:r>
              <a:rPr lang="en-US" sz="1800" b="1" dirty="0" smtClean="0">
                <a:latin typeface="Times New Roman" pitchFamily="18" charset="0"/>
                <a:cs typeface="Times New Roman" pitchFamily="18" charset="0"/>
              </a:rPr>
              <a:t>ETAT-AIAK-KOICA: </a:t>
            </a:r>
            <a:r>
              <a:rPr lang="en-US" sz="1800" dirty="0" err="1" smtClean="0">
                <a:latin typeface="Times New Roman" pitchFamily="18" charset="0"/>
                <a:cs typeface="Times New Roman" pitchFamily="18" charset="0"/>
              </a:rPr>
              <a:t>travailler</a:t>
            </a:r>
            <a:r>
              <a:rPr lang="en-US" sz="1800" dirty="0" smtClean="0">
                <a:latin typeface="Times New Roman" pitchFamily="18" charset="0"/>
                <a:cs typeface="Times New Roman" pitchFamily="18" charset="0"/>
              </a:rPr>
              <a:t> ensemble en </a:t>
            </a:r>
            <a:r>
              <a:rPr lang="en-US" sz="1800" dirty="0" err="1" smtClean="0">
                <a:latin typeface="Times New Roman" pitchFamily="18" charset="0"/>
                <a:cs typeface="Times New Roman" pitchFamily="18" charset="0"/>
              </a:rPr>
              <a:t>vue</a:t>
            </a:r>
            <a:r>
              <a:rPr lang="en-US" sz="1800" dirty="0" smtClean="0">
                <a:latin typeface="Times New Roman" pitchFamily="18" charset="0"/>
                <a:cs typeface="Times New Roman" pitchFamily="18" charset="0"/>
              </a:rPr>
              <a:t> de diffuser </a:t>
            </a:r>
            <a:r>
              <a:rPr lang="en-US" sz="1800" dirty="0" err="1" smtClean="0">
                <a:latin typeface="Times New Roman" pitchFamily="18" charset="0"/>
                <a:cs typeface="Times New Roman" pitchFamily="18" charset="0"/>
              </a:rPr>
              <a:t>promptement</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l’information</a:t>
            </a:r>
            <a:r>
              <a:rPr lang="en-US" sz="1800" dirty="0" smtClean="0">
                <a:latin typeface="Times New Roman" pitchFamily="18" charset="0"/>
                <a:cs typeface="Times New Roman" pitchFamily="18" charset="0"/>
              </a:rPr>
              <a:t>, </a:t>
            </a:r>
            <a:r>
              <a:rPr lang="en-US" sz="1800" dirty="0" err="1" smtClean="0">
                <a:latin typeface="Times New Roman" pitchFamily="18" charset="0"/>
                <a:cs typeface="Times New Roman" pitchFamily="18" charset="0"/>
              </a:rPr>
              <a:t>mettre</a:t>
            </a:r>
            <a:r>
              <a:rPr lang="en-US" sz="1800" dirty="0" smtClean="0">
                <a:latin typeface="Times New Roman" pitchFamily="18" charset="0"/>
                <a:cs typeface="Times New Roman" pitchFamily="18" charset="0"/>
              </a:rPr>
              <a:t> à jour la BD des </a:t>
            </a:r>
            <a:r>
              <a:rPr lang="en-US" sz="1800" dirty="0" err="1" smtClean="0">
                <a:latin typeface="Times New Roman" pitchFamily="18" charset="0"/>
                <a:cs typeface="Times New Roman" pitchFamily="18" charset="0"/>
              </a:rPr>
              <a:t>bénéficiaires</a:t>
            </a:r>
            <a:r>
              <a:rPr lang="en-US" sz="1800" dirty="0" smtClean="0">
                <a:latin typeface="Times New Roman" pitchFamily="18" charset="0"/>
                <a:cs typeface="Times New Roman" pitchFamily="18" charset="0"/>
              </a:rPr>
              <a:t> et en assurer un </a:t>
            </a:r>
            <a:r>
              <a:rPr lang="en-US" sz="1800" dirty="0" err="1" smtClean="0">
                <a:latin typeface="Times New Roman" pitchFamily="18" charset="0"/>
                <a:cs typeface="Times New Roman" pitchFamily="18" charset="0"/>
              </a:rPr>
              <a:t>meilleur</a:t>
            </a:r>
            <a:r>
              <a:rPr lang="en-US" sz="1800" dirty="0" smtClean="0">
                <a:latin typeface="Times New Roman" pitchFamily="18" charset="0"/>
                <a:cs typeface="Times New Roman" pitchFamily="18" charset="0"/>
              </a:rPr>
              <a:t> SE.</a:t>
            </a:r>
            <a:endParaRPr lang="en-US" sz="1800" dirty="0" smtClean="0">
              <a:latin typeface="Times New Roman" pitchFamily="18" charset="0"/>
              <a:cs typeface="Times New Roman" pitchFamily="18" charset="0"/>
            </a:endParaRPr>
          </a:p>
          <a:p>
            <a:pPr algn="just">
              <a:spcBef>
                <a:spcPts val="0"/>
              </a:spcBef>
            </a:pPr>
            <a:endParaRPr lang="en-US" sz="1700" b="1" dirty="0" smtClean="0">
              <a:latin typeface="Times New Roman" pitchFamily="18" charset="0"/>
              <a:cs typeface="Times New Roman" pitchFamily="18" charset="0"/>
            </a:endParaRPr>
          </a:p>
          <a:p>
            <a:pPr algn="just"/>
            <a:endParaRPr lang="en-US" sz="1700" b="1" dirty="0" smtClean="0">
              <a:latin typeface="Times New Roman" pitchFamily="18" charset="0"/>
              <a:cs typeface="Times New Roman" pitchFamily="18" charset="0"/>
            </a:endParaRPr>
          </a:p>
          <a:p>
            <a:pPr algn="just">
              <a:buNone/>
            </a:pPr>
            <a:endParaRPr lang="fr-FR" sz="1700" b="1" dirty="0" smtClean="0">
              <a:latin typeface="Times New Roman" pitchFamily="18" charset="0"/>
              <a:cs typeface="Times New Roman" pitchFamily="18" charset="0"/>
            </a:endParaRPr>
          </a:p>
          <a:p>
            <a:pPr algn="just" defTabSz="912520" eaLnBrk="1" hangingPunct="1"/>
            <a:endParaRPr lang="fr-FR" sz="1700" b="1" dirty="0" smtClean="0">
              <a:latin typeface="Times New Roman" pitchFamily="18" charset="0"/>
              <a:ea typeface="Geneva"/>
              <a:cs typeface="Times New Roman" pitchFamily="18" charset="0"/>
            </a:endParaRPr>
          </a:p>
          <a:p>
            <a:pPr algn="just" defTabSz="912520" eaLnBrk="1" hangingPunct="1"/>
            <a:endParaRPr lang="fr-FR" sz="1700" b="1" dirty="0" smtClean="0">
              <a:latin typeface="Times New Roman" pitchFamily="18" charset="0"/>
              <a:ea typeface="Geneva"/>
              <a:cs typeface="Times New Roman" pitchFamily="18" charset="0"/>
            </a:endParaRPr>
          </a:p>
          <a:p>
            <a:pPr algn="just" defTabSz="912520" eaLnBrk="1" hangingPunct="1"/>
            <a:endParaRPr lang="fr-FR" sz="1700" b="1" dirty="0" smtClean="0">
              <a:latin typeface="Times New Roman" pitchFamily="18" charset="0"/>
              <a:ea typeface="Geneva"/>
              <a:cs typeface="Times New Roman" pitchFamily="18" charset="0"/>
            </a:endParaRPr>
          </a:p>
          <a:p>
            <a:pPr algn="just" defTabSz="912520" eaLnBrk="1" hangingPunct="1"/>
            <a:endParaRPr lang="fr-FR" sz="1700" b="1" dirty="0" smtClean="0">
              <a:latin typeface="Times New Roman" pitchFamily="18" charset="0"/>
              <a:ea typeface="Geneva"/>
              <a:cs typeface="Times New Roman" pitchFamily="18" charset="0"/>
            </a:endParaRPr>
          </a:p>
          <a:p>
            <a:pPr algn="just" defTabSz="912520" eaLnBrk="1" hangingPunct="1"/>
            <a:endParaRPr lang="fr-FR" sz="1700" b="1" dirty="0" smtClean="0">
              <a:latin typeface="Times New Roman" pitchFamily="18" charset="0"/>
              <a:ea typeface="Geneva"/>
              <a:cs typeface="Times New Roman" pitchFamily="18" charset="0"/>
            </a:endParaRPr>
          </a:p>
          <a:p>
            <a:pPr algn="just" defTabSz="912520" eaLnBrk="1" hangingPunct="1"/>
            <a:endParaRPr lang="fr-FR" sz="1700" b="1" dirty="0" smtClean="0">
              <a:latin typeface="Times New Roman" pitchFamily="18" charset="0"/>
              <a:ea typeface="Geneva"/>
              <a:cs typeface="Times New Roman" pitchFamily="18" charset="0"/>
            </a:endParaRPr>
          </a:p>
        </p:txBody>
      </p:sp>
      <p:sp>
        <p:nvSpPr>
          <p:cNvPr id="6" name="Espace réservé du numéro de diapositive 5"/>
          <p:cNvSpPr>
            <a:spLocks noGrp="1"/>
          </p:cNvSpPr>
          <p:nvPr>
            <p:ph type="sldNum" sz="quarter" idx="12"/>
          </p:nvPr>
        </p:nvSpPr>
        <p:spPr/>
        <p:txBody>
          <a:bodyPr/>
          <a:lstStyle/>
          <a:p>
            <a:pPr>
              <a:defRPr/>
            </a:pPr>
            <a:fld id="{3579598D-05A7-479D-A5F7-BF154B206F85}" type="slidenum">
              <a:rPr lang="ko-KR" altLang="en-US" smtClean="0"/>
              <a:pPr>
                <a:defRPr/>
              </a:pPr>
              <a:t>9</a:t>
            </a:fld>
            <a:endParaRPr lang="en-US" altLang="ko-K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15440</TotalTime>
  <Words>935</Words>
  <Application>Microsoft Office PowerPoint</Application>
  <PresentationFormat>Affichage à l'écran (4:3)</PresentationFormat>
  <Paragraphs>152</Paragraphs>
  <Slides>11</Slides>
  <Notes>1</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11</vt:i4>
      </vt:variant>
    </vt:vector>
  </HeadingPairs>
  <TitlesOfParts>
    <vt:vector size="22" baseType="lpstr">
      <vt:lpstr>Malgun Gothic</vt:lpstr>
      <vt:lpstr>Arial</vt:lpstr>
      <vt:lpstr>Arial Black</vt:lpstr>
      <vt:lpstr>Calibri</vt:lpstr>
      <vt:lpstr>Calibri (Corps)</vt:lpstr>
      <vt:lpstr>Geneva</vt:lpstr>
      <vt:lpstr>굴림</vt:lpstr>
      <vt:lpstr>Tahoma</vt:lpstr>
      <vt:lpstr>Times New Roman</vt:lpstr>
      <vt:lpstr>Wingdings</vt:lpstr>
      <vt:lpstr>Thème Office</vt:lpstr>
      <vt:lpstr>Présentation PowerPoint</vt:lpstr>
      <vt:lpstr>PLAN</vt:lpstr>
      <vt:lpstr>CONTEXTE &amp; JUSTIFICTION </vt:lpstr>
      <vt:lpstr>SECTEUR ENERGIE CÔTE D’IVOIRE</vt:lpstr>
      <vt:lpstr>DEFIS &amp; CHALLENGES MAJEURS</vt:lpstr>
      <vt:lpstr>HANDONG GLOBAL UNIVERSITY</vt:lpstr>
      <vt:lpstr>PROBLEME CIBLE &amp; PROPOSITION DE SOLUTION</vt:lpstr>
      <vt:lpstr>CONFERENCES &amp; VISITES D’ETUDE</vt:lpstr>
      <vt:lpstr>RECOMMANDATIONS </vt:lpstr>
      <vt:lpstr>VALEUR AJOUTEE &amp; REMERCIEMENTS</vt:lpstr>
      <vt:lpstr>Présentation PowerPoint</vt:lpstr>
    </vt:vector>
  </TitlesOfParts>
  <Company>DPUC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Nancy D. Andrews</dc:creator>
  <cp:lastModifiedBy>HP</cp:lastModifiedBy>
  <cp:revision>1368</cp:revision>
  <cp:lastPrinted>2001-08-29T13:54:07Z</cp:lastPrinted>
  <dcterms:created xsi:type="dcterms:W3CDTF">1999-10-15T18:46:12Z</dcterms:created>
  <dcterms:modified xsi:type="dcterms:W3CDTF">2017-07-29T05:41:32Z</dcterms:modified>
</cp:coreProperties>
</file>